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62" r:id="rId1"/>
    <p:sldMasterId id="2147483697" r:id="rId2"/>
    <p:sldMasterId id="2147483802" r:id="rId3"/>
  </p:sldMasterIdLst>
  <p:notesMasterIdLst>
    <p:notesMasterId r:id="rId9"/>
  </p:notesMasterIdLst>
  <p:sldIdLst>
    <p:sldId id="383" r:id="rId4"/>
    <p:sldId id="384" r:id="rId5"/>
    <p:sldId id="375" r:id="rId6"/>
    <p:sldId id="382" r:id="rId7"/>
    <p:sldId id="3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bolle, ida sylvie GIZ BF" initials="nisGB" lastIdx="9" clrIdx="0">
    <p:extLst>
      <p:ext uri="{19B8F6BF-5375-455C-9EA6-DF929625EA0E}">
        <p15:presenceInfo xmlns:p15="http://schemas.microsoft.com/office/powerpoint/2012/main" userId="nabolle, ida sylvie GIZ BF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EAEAEA"/>
    <a:srgbClr val="C0C0C0"/>
    <a:srgbClr val="FFCC00"/>
    <a:srgbClr val="B2B2B2"/>
    <a:srgbClr val="DDDDDD"/>
    <a:srgbClr val="FF5050"/>
    <a:srgbClr val="FFFF99"/>
    <a:srgbClr val="FF33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0392" autoAdjust="0"/>
  </p:normalViewPr>
  <p:slideViewPr>
    <p:cSldViewPr>
      <p:cViewPr varScale="1">
        <p:scale>
          <a:sx n="59" d="100"/>
          <a:sy n="59" d="100"/>
        </p:scale>
        <p:origin x="144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3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Feuil1!$A$2</c:f>
              <c:strCache>
                <c:ptCount val="1"/>
                <c:pt idx="0">
                  <c:v>Oui, très souvent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Feuil1!$B$1:$F$1</c:f>
              <c:strCache>
                <c:ptCount val="5"/>
                <c:pt idx="0">
                  <c:v>Diébougou</c:v>
                </c:pt>
                <c:pt idx="1">
                  <c:v>Dano</c:v>
                </c:pt>
                <c:pt idx="2">
                  <c:v>Houndé</c:v>
                </c:pt>
                <c:pt idx="3">
                  <c:v>Toma</c:v>
                </c:pt>
                <c:pt idx="4">
                  <c:v>Ensemble</c:v>
                </c:pt>
              </c:strCache>
            </c:strRef>
          </c:cat>
          <c:val>
            <c:numRef>
              <c:f>Feuil1!$B$2:$F$2</c:f>
              <c:numCache>
                <c:formatCode>###0.0%</c:formatCode>
                <c:ptCount val="5"/>
                <c:pt idx="0">
                  <c:v>6.9486404833836862E-2</c:v>
                </c:pt>
                <c:pt idx="1">
                  <c:v>0.24267782426778245</c:v>
                </c:pt>
                <c:pt idx="2">
                  <c:v>3.0395136778115495E-2</c:v>
                </c:pt>
                <c:pt idx="3">
                  <c:v>0.15294117647058825</c:v>
                </c:pt>
                <c:pt idx="4">
                  <c:v>0.11265164644714037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E5-4F48-884F-FCF66DD6E6E1}"/>
            </c:ext>
          </c:extLst>
        </c:ser>
        <c:ser>
          <c:idx val="1"/>
          <c:order val="1"/>
          <c:tx>
            <c:strRef>
              <c:f>Feuil1!$A$3</c:f>
              <c:strCache>
                <c:ptCount val="1"/>
                <c:pt idx="0">
                  <c:v>Oui, rarement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Feuil1!$B$1:$F$1</c:f>
              <c:strCache>
                <c:ptCount val="5"/>
                <c:pt idx="0">
                  <c:v>Diébougou</c:v>
                </c:pt>
                <c:pt idx="1">
                  <c:v>Dano</c:v>
                </c:pt>
                <c:pt idx="2">
                  <c:v>Houndé</c:v>
                </c:pt>
                <c:pt idx="3">
                  <c:v>Toma</c:v>
                </c:pt>
                <c:pt idx="4">
                  <c:v>Ensemble</c:v>
                </c:pt>
              </c:strCache>
            </c:strRef>
          </c:cat>
          <c:val>
            <c:numRef>
              <c:f>Feuil1!$B$3:$F$3</c:f>
              <c:numCache>
                <c:formatCode>###0.0%</c:formatCode>
                <c:ptCount val="5"/>
                <c:pt idx="0">
                  <c:v>0.18731117824773411</c:v>
                </c:pt>
                <c:pt idx="1">
                  <c:v>0.17154811715481172</c:v>
                </c:pt>
                <c:pt idx="2">
                  <c:v>0.24620060790273557</c:v>
                </c:pt>
                <c:pt idx="3">
                  <c:v>0.19607843137254904</c:v>
                </c:pt>
                <c:pt idx="4">
                  <c:v>0.2027729636048527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E5-4F48-884F-FCF66DD6E6E1}"/>
            </c:ext>
          </c:extLst>
        </c:ser>
        <c:ser>
          <c:idx val="2"/>
          <c:order val="2"/>
          <c:tx>
            <c:strRef>
              <c:f>Feuil1!$A$4</c:f>
              <c:strCache>
                <c:ptCount val="1"/>
                <c:pt idx="0">
                  <c:v>Non, jamais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Feuil1!$B$1:$F$1</c:f>
              <c:strCache>
                <c:ptCount val="5"/>
                <c:pt idx="0">
                  <c:v>Diébougou</c:v>
                </c:pt>
                <c:pt idx="1">
                  <c:v>Dano</c:v>
                </c:pt>
                <c:pt idx="2">
                  <c:v>Houndé</c:v>
                </c:pt>
                <c:pt idx="3">
                  <c:v>Toma</c:v>
                </c:pt>
                <c:pt idx="4">
                  <c:v>Ensemble</c:v>
                </c:pt>
              </c:strCache>
            </c:strRef>
          </c:cat>
          <c:val>
            <c:numRef>
              <c:f>Feuil1!$B$4:$F$4</c:f>
              <c:numCache>
                <c:formatCode>###0.0%</c:formatCode>
                <c:ptCount val="5"/>
                <c:pt idx="0">
                  <c:v>0.74320241691842903</c:v>
                </c:pt>
                <c:pt idx="1">
                  <c:v>0.58577405857740594</c:v>
                </c:pt>
                <c:pt idx="2">
                  <c:v>0.72340425531914887</c:v>
                </c:pt>
                <c:pt idx="3">
                  <c:v>0.65098039215686276</c:v>
                </c:pt>
                <c:pt idx="4">
                  <c:v>0.68457538994800693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E5-4F48-884F-FCF66DD6E6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6392735"/>
        <c:axId val="145317167"/>
      </c:barChart>
      <c:catAx>
        <c:axId val="14639273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317167"/>
        <c:crosses val="autoZero"/>
        <c:auto val="1"/>
        <c:lblAlgn val="ctr"/>
        <c:lblOffset val="100"/>
        <c:noMultiLvlLbl val="0"/>
      </c:catAx>
      <c:valAx>
        <c:axId val="1453171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63927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9680FD-8A59-4A9D-866F-D52FD8B639B6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E4571FBC-627A-4B8A-AE0B-10B04B6C04D3}">
      <dgm:prSet phldrT="[Texte]" custT="1"/>
      <dgm:spPr/>
      <dgm:t>
        <a:bodyPr anchor="t"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dirty="0"/>
            <a:t>Nécessité de faire un tri systématique des boues hygiénisées</a:t>
          </a:r>
        </a:p>
      </dgm:t>
    </dgm:pt>
    <dgm:pt modelId="{6BF34E04-7585-44AF-BFFE-30EAE41D1B7F}" type="parTrans" cxnId="{3BF42777-0F15-4B84-BC43-0D4E3F8BC20A}">
      <dgm:prSet/>
      <dgm:spPr/>
      <dgm:t>
        <a:bodyPr/>
        <a:lstStyle/>
        <a:p>
          <a:endParaRPr lang="fr-FR" sz="1200"/>
        </a:p>
      </dgm:t>
    </dgm:pt>
    <dgm:pt modelId="{ACB21D1C-539A-49B5-9B5E-AC3DCDC0AC5F}" type="sibTrans" cxnId="{3BF42777-0F15-4B84-BC43-0D4E3F8BC20A}">
      <dgm:prSet/>
      <dgm:spPr/>
      <dgm:t>
        <a:bodyPr/>
        <a:lstStyle/>
        <a:p>
          <a:endParaRPr lang="fr-FR" sz="1200"/>
        </a:p>
      </dgm:t>
    </dgm:pt>
    <dgm:pt modelId="{AD63B44A-6E20-44F6-92FC-4CFCDAC30C6B}">
      <dgm:prSet phldrT="[Texte]" custT="1"/>
      <dgm:spPr/>
      <dgm:t>
        <a:bodyPr anchor="t"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dirty="0"/>
            <a:t>Coût élevé et impossibilité de réaliser  des tests en laboratoire des boues hygiénisées post traitement donc accumulation dans les stations de traitement des boues de vidange </a:t>
          </a:r>
          <a:endParaRPr lang="fr-FR" sz="1600" dirty="0"/>
        </a:p>
      </dgm:t>
    </dgm:pt>
    <dgm:pt modelId="{51B994DD-46EB-4D91-9C12-33F1E35585DE}" type="parTrans" cxnId="{605D3224-3A21-4973-A367-E9CC59133BD1}">
      <dgm:prSet/>
      <dgm:spPr/>
      <dgm:t>
        <a:bodyPr/>
        <a:lstStyle/>
        <a:p>
          <a:endParaRPr lang="fr-FR" sz="1200"/>
        </a:p>
      </dgm:t>
    </dgm:pt>
    <dgm:pt modelId="{624A4874-2959-436E-BAA5-E4628F6F6D15}" type="sibTrans" cxnId="{605D3224-3A21-4973-A367-E9CC59133BD1}">
      <dgm:prSet/>
      <dgm:spPr/>
      <dgm:t>
        <a:bodyPr/>
        <a:lstStyle/>
        <a:p>
          <a:endParaRPr lang="fr-FR" sz="1200"/>
        </a:p>
      </dgm:t>
    </dgm:pt>
    <dgm:pt modelId="{8D4A3CA6-FA5B-468A-974D-19A4F970F773}">
      <dgm:prSet phldrT="[Texte]" custT="1"/>
      <dgm:spPr/>
      <dgm:t>
        <a:bodyPr anchor="t"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dirty="0"/>
            <a:t>Difficultés de valorisation des boues </a:t>
          </a:r>
        </a:p>
      </dgm:t>
    </dgm:pt>
    <dgm:pt modelId="{FB6AC699-3CA5-4BC8-93CA-2BF14B4EAD7D}" type="parTrans" cxnId="{9DE88315-2E57-454E-BBA7-53B6435BC418}">
      <dgm:prSet/>
      <dgm:spPr/>
      <dgm:t>
        <a:bodyPr/>
        <a:lstStyle/>
        <a:p>
          <a:endParaRPr lang="fr-FR" sz="1200"/>
        </a:p>
      </dgm:t>
    </dgm:pt>
    <dgm:pt modelId="{388F1C74-1A8B-4B41-8AEB-851E9C906BC7}" type="sibTrans" cxnId="{9DE88315-2E57-454E-BBA7-53B6435BC418}">
      <dgm:prSet/>
      <dgm:spPr/>
      <dgm:t>
        <a:bodyPr/>
        <a:lstStyle/>
        <a:p>
          <a:endParaRPr lang="fr-FR" sz="1200"/>
        </a:p>
      </dgm:t>
    </dgm:pt>
    <dgm:pt modelId="{1548BDDA-7041-4FBE-A7F4-59511CE829AF}" type="pres">
      <dgm:prSet presAssocID="{B39680FD-8A59-4A9D-866F-D52FD8B639B6}" presName="compositeShape" presStyleCnt="0">
        <dgm:presLayoutVars>
          <dgm:dir/>
          <dgm:resizeHandles/>
        </dgm:presLayoutVars>
      </dgm:prSet>
      <dgm:spPr/>
    </dgm:pt>
    <dgm:pt modelId="{99808014-649D-4758-B0D8-DB5033A739D8}" type="pres">
      <dgm:prSet presAssocID="{B39680FD-8A59-4A9D-866F-D52FD8B639B6}" presName="pyramid" presStyleLbl="node1" presStyleIdx="0" presStyleCnt="1"/>
      <dgm:spPr/>
    </dgm:pt>
    <dgm:pt modelId="{0EEFF4D2-A328-4BF1-8006-5CFA10C2B270}" type="pres">
      <dgm:prSet presAssocID="{B39680FD-8A59-4A9D-866F-D52FD8B639B6}" presName="theList" presStyleCnt="0"/>
      <dgm:spPr/>
    </dgm:pt>
    <dgm:pt modelId="{9C9AF4D2-ADCA-4461-8F20-E93E4828C0E6}" type="pres">
      <dgm:prSet presAssocID="{E4571FBC-627A-4B8A-AE0B-10B04B6C04D3}" presName="aNode" presStyleLbl="fgAcc1" presStyleIdx="0" presStyleCnt="3" custScaleX="201881" custScaleY="172620" custLinFactNeighborX="47974" custLinFactNeighborY="-17376">
        <dgm:presLayoutVars>
          <dgm:bulletEnabled val="1"/>
        </dgm:presLayoutVars>
      </dgm:prSet>
      <dgm:spPr/>
    </dgm:pt>
    <dgm:pt modelId="{217BA10D-D9FA-4FC2-9061-CFC93C0475F6}" type="pres">
      <dgm:prSet presAssocID="{E4571FBC-627A-4B8A-AE0B-10B04B6C04D3}" presName="aSpace" presStyleCnt="0"/>
      <dgm:spPr/>
    </dgm:pt>
    <dgm:pt modelId="{A1C3744A-C488-4BEA-A2C4-58771D72A5CD}" type="pres">
      <dgm:prSet presAssocID="{AD63B44A-6E20-44F6-92FC-4CFCDAC30C6B}" presName="aNode" presStyleLbl="fgAcc1" presStyleIdx="1" presStyleCnt="3" custScaleX="214074" custScaleY="372763" custLinFactY="14877" custLinFactNeighborX="33449" custLinFactNeighborY="100000">
        <dgm:presLayoutVars>
          <dgm:bulletEnabled val="1"/>
        </dgm:presLayoutVars>
      </dgm:prSet>
      <dgm:spPr/>
    </dgm:pt>
    <dgm:pt modelId="{0C472BE6-9AE1-4AF9-AF0D-3837FD53A089}" type="pres">
      <dgm:prSet presAssocID="{AD63B44A-6E20-44F6-92FC-4CFCDAC30C6B}" presName="aSpace" presStyleCnt="0"/>
      <dgm:spPr/>
    </dgm:pt>
    <dgm:pt modelId="{6F7268A9-44E5-463A-922D-862011EC67C9}" type="pres">
      <dgm:prSet presAssocID="{8D4A3CA6-FA5B-468A-974D-19A4F970F773}" presName="aNode" presStyleLbl="fgAcc1" presStyleIdx="2" presStyleCnt="3" custScaleX="220170" custLinFactY="31449" custLinFactNeighborX="14039" custLinFactNeighborY="100000">
        <dgm:presLayoutVars>
          <dgm:bulletEnabled val="1"/>
        </dgm:presLayoutVars>
      </dgm:prSet>
      <dgm:spPr/>
    </dgm:pt>
    <dgm:pt modelId="{91C10D60-1414-4E51-9187-A35CA982283F}" type="pres">
      <dgm:prSet presAssocID="{8D4A3CA6-FA5B-468A-974D-19A4F970F773}" presName="aSpace" presStyleCnt="0"/>
      <dgm:spPr/>
    </dgm:pt>
  </dgm:ptLst>
  <dgm:cxnLst>
    <dgm:cxn modelId="{9DE88315-2E57-454E-BBA7-53B6435BC418}" srcId="{B39680FD-8A59-4A9D-866F-D52FD8B639B6}" destId="{8D4A3CA6-FA5B-468A-974D-19A4F970F773}" srcOrd="2" destOrd="0" parTransId="{FB6AC699-3CA5-4BC8-93CA-2BF14B4EAD7D}" sibTransId="{388F1C74-1A8B-4B41-8AEB-851E9C906BC7}"/>
    <dgm:cxn modelId="{605D3224-3A21-4973-A367-E9CC59133BD1}" srcId="{B39680FD-8A59-4A9D-866F-D52FD8B639B6}" destId="{AD63B44A-6E20-44F6-92FC-4CFCDAC30C6B}" srcOrd="1" destOrd="0" parTransId="{51B994DD-46EB-4D91-9C12-33F1E35585DE}" sibTransId="{624A4874-2959-436E-BAA5-E4628F6F6D15}"/>
    <dgm:cxn modelId="{5B74DD42-6010-4A3C-993E-887514823366}" type="presOf" srcId="{B39680FD-8A59-4A9D-866F-D52FD8B639B6}" destId="{1548BDDA-7041-4FBE-A7F4-59511CE829AF}" srcOrd="0" destOrd="0" presId="urn:microsoft.com/office/officeart/2005/8/layout/pyramid2"/>
    <dgm:cxn modelId="{3BF42777-0F15-4B84-BC43-0D4E3F8BC20A}" srcId="{B39680FD-8A59-4A9D-866F-D52FD8B639B6}" destId="{E4571FBC-627A-4B8A-AE0B-10B04B6C04D3}" srcOrd="0" destOrd="0" parTransId="{6BF34E04-7585-44AF-BFFE-30EAE41D1B7F}" sibTransId="{ACB21D1C-539A-49B5-9B5E-AC3DCDC0AC5F}"/>
    <dgm:cxn modelId="{DC2561AD-CFC1-4F70-A882-29120B7782C7}" type="presOf" srcId="{8D4A3CA6-FA5B-468A-974D-19A4F970F773}" destId="{6F7268A9-44E5-463A-922D-862011EC67C9}" srcOrd="0" destOrd="0" presId="urn:microsoft.com/office/officeart/2005/8/layout/pyramid2"/>
    <dgm:cxn modelId="{F941A4CA-3D39-4EE2-81B8-16F8A641227F}" type="presOf" srcId="{E4571FBC-627A-4B8A-AE0B-10B04B6C04D3}" destId="{9C9AF4D2-ADCA-4461-8F20-E93E4828C0E6}" srcOrd="0" destOrd="0" presId="urn:microsoft.com/office/officeart/2005/8/layout/pyramid2"/>
    <dgm:cxn modelId="{29DB24E0-19EB-40CC-9E28-0E40EB8FA6CA}" type="presOf" srcId="{AD63B44A-6E20-44F6-92FC-4CFCDAC30C6B}" destId="{A1C3744A-C488-4BEA-A2C4-58771D72A5CD}" srcOrd="0" destOrd="0" presId="urn:microsoft.com/office/officeart/2005/8/layout/pyramid2"/>
    <dgm:cxn modelId="{3BEC1B1B-E551-4BAD-AF62-737C3E7C1E28}" type="presParOf" srcId="{1548BDDA-7041-4FBE-A7F4-59511CE829AF}" destId="{99808014-649D-4758-B0D8-DB5033A739D8}" srcOrd="0" destOrd="0" presId="urn:microsoft.com/office/officeart/2005/8/layout/pyramid2"/>
    <dgm:cxn modelId="{6FD4B912-18A5-41FC-8303-6444C71AC759}" type="presParOf" srcId="{1548BDDA-7041-4FBE-A7F4-59511CE829AF}" destId="{0EEFF4D2-A328-4BF1-8006-5CFA10C2B270}" srcOrd="1" destOrd="0" presId="urn:microsoft.com/office/officeart/2005/8/layout/pyramid2"/>
    <dgm:cxn modelId="{FCFE6279-A86F-42B5-A18C-312739C69100}" type="presParOf" srcId="{0EEFF4D2-A328-4BF1-8006-5CFA10C2B270}" destId="{9C9AF4D2-ADCA-4461-8F20-E93E4828C0E6}" srcOrd="0" destOrd="0" presId="urn:microsoft.com/office/officeart/2005/8/layout/pyramid2"/>
    <dgm:cxn modelId="{66F3EDDC-8B94-4CB3-A20E-10327859C398}" type="presParOf" srcId="{0EEFF4D2-A328-4BF1-8006-5CFA10C2B270}" destId="{217BA10D-D9FA-4FC2-9061-CFC93C0475F6}" srcOrd="1" destOrd="0" presId="urn:microsoft.com/office/officeart/2005/8/layout/pyramid2"/>
    <dgm:cxn modelId="{1B31A811-37A7-4F1E-9525-CAA23F9D40D6}" type="presParOf" srcId="{0EEFF4D2-A328-4BF1-8006-5CFA10C2B270}" destId="{A1C3744A-C488-4BEA-A2C4-58771D72A5CD}" srcOrd="2" destOrd="0" presId="urn:microsoft.com/office/officeart/2005/8/layout/pyramid2"/>
    <dgm:cxn modelId="{541A67EB-2640-42FB-9E4B-945C2AC9873B}" type="presParOf" srcId="{0EEFF4D2-A328-4BF1-8006-5CFA10C2B270}" destId="{0C472BE6-9AE1-4AF9-AF0D-3837FD53A089}" srcOrd="3" destOrd="0" presId="urn:microsoft.com/office/officeart/2005/8/layout/pyramid2"/>
    <dgm:cxn modelId="{ECA82BE4-AEF7-4B09-A14F-B2BD82284198}" type="presParOf" srcId="{0EEFF4D2-A328-4BF1-8006-5CFA10C2B270}" destId="{6F7268A9-44E5-463A-922D-862011EC67C9}" srcOrd="4" destOrd="0" presId="urn:microsoft.com/office/officeart/2005/8/layout/pyramid2"/>
    <dgm:cxn modelId="{8EE1AD5F-4B8A-4A8D-A2EF-4D904C4F3579}" type="presParOf" srcId="{0EEFF4D2-A328-4BF1-8006-5CFA10C2B270}" destId="{91C10D60-1414-4E51-9187-A35CA982283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4551A8-D156-4315-AF55-0EAE16584E21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6B7430F0-1E8B-4696-AD7E-711DCDB76DD8}">
      <dgm:prSet phldrT="[Texte]" custT="1"/>
      <dgm:spPr/>
      <dgm:t>
        <a:bodyPr anchor="t"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800" dirty="0">
              <a:solidFill>
                <a:schemeClr val="tx1"/>
              </a:solidFill>
            </a:rPr>
            <a:t>Campagnes de sensibilisation pour le changement de comportement (sensibilisation des ménages)</a:t>
          </a:r>
        </a:p>
      </dgm:t>
    </dgm:pt>
    <dgm:pt modelId="{3025773F-BC1E-4DFB-8DE0-80130D72CFAB}" type="parTrans" cxnId="{122E024B-8002-407F-8CD2-19F1366F027B}">
      <dgm:prSet/>
      <dgm:spPr/>
      <dgm:t>
        <a:bodyPr/>
        <a:lstStyle/>
        <a:p>
          <a:endParaRPr lang="fr-FR" sz="1800"/>
        </a:p>
      </dgm:t>
    </dgm:pt>
    <dgm:pt modelId="{D9158286-813E-4CE5-9CDE-1D7C1F1067E8}" type="sibTrans" cxnId="{122E024B-8002-407F-8CD2-19F1366F027B}">
      <dgm:prSet/>
      <dgm:spPr/>
      <dgm:t>
        <a:bodyPr/>
        <a:lstStyle/>
        <a:p>
          <a:endParaRPr lang="fr-FR" sz="1800"/>
        </a:p>
      </dgm:t>
    </dgm:pt>
    <dgm:pt modelId="{1822EBB3-AFF0-4CD2-A166-980E7A902942}">
      <dgm:prSet phldrT="[Texte]" custT="1"/>
      <dgm:spPr/>
      <dgm:t>
        <a:bodyPr anchor="ctr" anchorCtr="0"/>
        <a:lstStyle/>
        <a:p>
          <a:pPr algn="ctr"/>
          <a:r>
            <a:rPr lang="fr-FR" sz="1800" dirty="0">
              <a:solidFill>
                <a:schemeClr val="tx1"/>
              </a:solidFill>
            </a:rPr>
            <a:t>Mesures d'exécution et amélioration de la réglementation</a:t>
          </a:r>
          <a:endParaRPr lang="en-US" sz="1800" dirty="0">
            <a:solidFill>
              <a:schemeClr val="tx1"/>
            </a:solidFill>
          </a:endParaRPr>
        </a:p>
      </dgm:t>
    </dgm:pt>
    <dgm:pt modelId="{0AC7781E-3ABA-4582-8A9C-8A696C016F83}" type="parTrans" cxnId="{17D022A6-2E64-42D7-81DF-62C7FF8F24A3}">
      <dgm:prSet/>
      <dgm:spPr/>
      <dgm:t>
        <a:bodyPr/>
        <a:lstStyle/>
        <a:p>
          <a:endParaRPr lang="fr-FR" sz="1800"/>
        </a:p>
      </dgm:t>
    </dgm:pt>
    <dgm:pt modelId="{AAF5D052-9F29-493B-B2E5-5283B0EBEDB1}" type="sibTrans" cxnId="{17D022A6-2E64-42D7-81DF-62C7FF8F24A3}">
      <dgm:prSet/>
      <dgm:spPr/>
      <dgm:t>
        <a:bodyPr/>
        <a:lstStyle/>
        <a:p>
          <a:endParaRPr lang="fr-FR" sz="1800"/>
        </a:p>
      </dgm:t>
    </dgm:pt>
    <dgm:pt modelId="{059EAA9E-E6F9-4E6C-A895-9F5FCA233E0E}">
      <dgm:prSet phldrT="[Texte]" custT="1"/>
      <dgm:spPr/>
      <dgm:t>
        <a:bodyPr anchor="ctr" anchorCtr="0"/>
        <a:lstStyle/>
        <a:p>
          <a:pPr algn="ctr"/>
          <a:r>
            <a:rPr lang="fr-FR" sz="1800" dirty="0">
              <a:solidFill>
                <a:schemeClr val="tx1"/>
              </a:solidFill>
            </a:rPr>
            <a:t>Amélioration et contrôle des structures de gestion des déchets solides et de la conformité au niveau des ménages</a:t>
          </a:r>
        </a:p>
      </dgm:t>
    </dgm:pt>
    <dgm:pt modelId="{8D1FB5AC-9982-49E5-9909-7BDB2EA2DD53}" type="parTrans" cxnId="{C53668B0-1C13-4D09-B3CD-9810E941E2F2}">
      <dgm:prSet/>
      <dgm:spPr/>
      <dgm:t>
        <a:bodyPr/>
        <a:lstStyle/>
        <a:p>
          <a:endParaRPr lang="fr-FR" sz="1800"/>
        </a:p>
      </dgm:t>
    </dgm:pt>
    <dgm:pt modelId="{FC15DDB1-0B33-4BB8-8D14-1FB79C5D1EDC}" type="sibTrans" cxnId="{C53668B0-1C13-4D09-B3CD-9810E941E2F2}">
      <dgm:prSet/>
      <dgm:spPr/>
      <dgm:t>
        <a:bodyPr/>
        <a:lstStyle/>
        <a:p>
          <a:endParaRPr lang="fr-FR" sz="1800"/>
        </a:p>
      </dgm:t>
    </dgm:pt>
    <dgm:pt modelId="{AEADA716-8B88-47EE-903B-63A6245CC300}">
      <dgm:prSet custT="1"/>
      <dgm:spPr/>
      <dgm:t>
        <a:bodyPr/>
        <a:lstStyle/>
        <a:p>
          <a:pPr algn="ctr"/>
          <a:r>
            <a:rPr lang="fr-FR" sz="1800" dirty="0">
              <a:solidFill>
                <a:schemeClr val="tx1"/>
              </a:solidFill>
            </a:rPr>
            <a:t>Recherche et développement pour améliorer la capture des déchets avant leur dépôt sur les lits de séchage </a:t>
          </a:r>
          <a:endParaRPr lang="en-US" sz="1800" dirty="0">
            <a:solidFill>
              <a:schemeClr val="tx1"/>
            </a:solidFill>
          </a:endParaRPr>
        </a:p>
      </dgm:t>
    </dgm:pt>
    <dgm:pt modelId="{BD3BAB5C-7C43-4596-9E05-067F8CB503CF}" type="parTrans" cxnId="{5C2B2713-61B1-4CDB-8546-D65AB94209E5}">
      <dgm:prSet/>
      <dgm:spPr/>
      <dgm:t>
        <a:bodyPr/>
        <a:lstStyle/>
        <a:p>
          <a:endParaRPr lang="fr-FR" sz="1800"/>
        </a:p>
      </dgm:t>
    </dgm:pt>
    <dgm:pt modelId="{7F566FD7-F87C-4603-B140-B95E1AFF0D20}" type="sibTrans" cxnId="{5C2B2713-61B1-4CDB-8546-D65AB94209E5}">
      <dgm:prSet/>
      <dgm:spPr/>
      <dgm:t>
        <a:bodyPr/>
        <a:lstStyle/>
        <a:p>
          <a:endParaRPr lang="fr-FR" sz="1800"/>
        </a:p>
      </dgm:t>
    </dgm:pt>
    <dgm:pt modelId="{C7D99387-74EB-4D0B-9C88-AC07109DA1E6}">
      <dgm:prSet custT="1"/>
      <dgm:spPr/>
      <dgm:t>
        <a:bodyPr/>
        <a:lstStyle/>
        <a:p>
          <a:pPr algn="ctr"/>
          <a:r>
            <a:rPr lang="fr-FR" sz="1800" b="1" dirty="0">
              <a:solidFill>
                <a:srgbClr val="FF0000"/>
              </a:solidFill>
            </a:rPr>
            <a:t>Arrêter la promotion des latrines à fosses sèches ????</a:t>
          </a:r>
          <a:endParaRPr lang="en-US" sz="1800" b="1" dirty="0">
            <a:solidFill>
              <a:srgbClr val="FF0000"/>
            </a:solidFill>
          </a:endParaRPr>
        </a:p>
      </dgm:t>
    </dgm:pt>
    <dgm:pt modelId="{C0766383-1153-4583-9A60-424F9921AB9F}" type="parTrans" cxnId="{EC40A19F-956F-40EC-94BE-268A494903AD}">
      <dgm:prSet/>
      <dgm:spPr/>
      <dgm:t>
        <a:bodyPr/>
        <a:lstStyle/>
        <a:p>
          <a:endParaRPr lang="fr-FR" sz="1800"/>
        </a:p>
      </dgm:t>
    </dgm:pt>
    <dgm:pt modelId="{62D96ED9-4C65-4244-8C16-8582FD8480A3}" type="sibTrans" cxnId="{EC40A19F-956F-40EC-94BE-268A494903AD}">
      <dgm:prSet/>
      <dgm:spPr/>
      <dgm:t>
        <a:bodyPr/>
        <a:lstStyle/>
        <a:p>
          <a:endParaRPr lang="fr-FR" sz="1800"/>
        </a:p>
      </dgm:t>
    </dgm:pt>
    <dgm:pt modelId="{A5403FD7-F44F-47AC-BF38-ADAC5B48F7B1}">
      <dgm:prSet custT="1"/>
      <dgm:spPr/>
      <dgm:t>
        <a:bodyPr/>
        <a:lstStyle/>
        <a:p>
          <a:pPr algn="ctr"/>
          <a:r>
            <a:rPr lang="fr-FR" sz="1800" dirty="0">
              <a:solidFill>
                <a:schemeClr val="tx1"/>
              </a:solidFill>
            </a:rPr>
            <a:t>Incorporation des déchets menstruels dans les plans de gestion des déchets</a:t>
          </a:r>
        </a:p>
      </dgm:t>
    </dgm:pt>
    <dgm:pt modelId="{E20CB7EA-192A-4F7F-8743-3C4DE7537BA2}" type="parTrans" cxnId="{122EEE33-0412-46D0-B108-0D63F34559D3}">
      <dgm:prSet/>
      <dgm:spPr/>
      <dgm:t>
        <a:bodyPr/>
        <a:lstStyle/>
        <a:p>
          <a:endParaRPr lang="fr-FR" sz="1800"/>
        </a:p>
      </dgm:t>
    </dgm:pt>
    <dgm:pt modelId="{D37F67DD-9B38-4F77-89CA-C2FEE36D1579}" type="sibTrans" cxnId="{122EEE33-0412-46D0-B108-0D63F34559D3}">
      <dgm:prSet/>
      <dgm:spPr/>
      <dgm:t>
        <a:bodyPr/>
        <a:lstStyle/>
        <a:p>
          <a:endParaRPr lang="fr-FR" sz="1800"/>
        </a:p>
      </dgm:t>
    </dgm:pt>
    <dgm:pt modelId="{EC67909C-47FE-4D41-A23D-28D31A2C5133}">
      <dgm:prSet custT="1"/>
      <dgm:spPr/>
      <dgm:t>
        <a:bodyPr/>
        <a:lstStyle/>
        <a:p>
          <a:pPr algn="ctr"/>
          <a:r>
            <a:rPr lang="fr-FR" sz="1800" dirty="0">
              <a:solidFill>
                <a:schemeClr val="tx1"/>
              </a:solidFill>
            </a:rPr>
            <a:t>Promotion des serviettes hygiéniques réutilisables et faciles à utiliser</a:t>
          </a:r>
        </a:p>
      </dgm:t>
    </dgm:pt>
    <dgm:pt modelId="{6A3EEA2F-EA81-4503-8B8E-B043724207B4}" type="parTrans" cxnId="{7E797457-930A-4BB3-BBA0-32C90F1D9847}">
      <dgm:prSet/>
      <dgm:spPr/>
      <dgm:t>
        <a:bodyPr/>
        <a:lstStyle/>
        <a:p>
          <a:endParaRPr lang="fr-FR"/>
        </a:p>
      </dgm:t>
    </dgm:pt>
    <dgm:pt modelId="{E745C03C-1C6E-445E-91B4-D3E3704E0F05}" type="sibTrans" cxnId="{7E797457-930A-4BB3-BBA0-32C90F1D9847}">
      <dgm:prSet/>
      <dgm:spPr/>
      <dgm:t>
        <a:bodyPr/>
        <a:lstStyle/>
        <a:p>
          <a:endParaRPr lang="fr-FR"/>
        </a:p>
      </dgm:t>
    </dgm:pt>
    <dgm:pt modelId="{0A5AE93D-99ED-4CBC-B48A-1D91C02CAF32}" type="pres">
      <dgm:prSet presAssocID="{714551A8-D156-4315-AF55-0EAE16584E21}" presName="linear" presStyleCnt="0">
        <dgm:presLayoutVars>
          <dgm:dir/>
          <dgm:animLvl val="lvl"/>
          <dgm:resizeHandles val="exact"/>
        </dgm:presLayoutVars>
      </dgm:prSet>
      <dgm:spPr/>
    </dgm:pt>
    <dgm:pt modelId="{CB7D9E37-882F-4327-AF33-612508DAF2E2}" type="pres">
      <dgm:prSet presAssocID="{6B7430F0-1E8B-4696-AD7E-711DCDB76DD8}" presName="parentLin" presStyleCnt="0"/>
      <dgm:spPr/>
    </dgm:pt>
    <dgm:pt modelId="{52A7F878-BC46-4E32-B5C3-E9A2CA0DF98F}" type="pres">
      <dgm:prSet presAssocID="{6B7430F0-1E8B-4696-AD7E-711DCDB76DD8}" presName="parentLeftMargin" presStyleLbl="node1" presStyleIdx="0" presStyleCnt="7"/>
      <dgm:spPr/>
    </dgm:pt>
    <dgm:pt modelId="{7B94CF34-CBA8-4998-B1B8-09C6E0E6FC87}" type="pres">
      <dgm:prSet presAssocID="{6B7430F0-1E8B-4696-AD7E-711DCDB76DD8}" presName="parentText" presStyleLbl="node1" presStyleIdx="0" presStyleCnt="7" custScaleX="119608" custScaleY="322016">
        <dgm:presLayoutVars>
          <dgm:chMax val="0"/>
          <dgm:bulletEnabled val="1"/>
        </dgm:presLayoutVars>
      </dgm:prSet>
      <dgm:spPr/>
    </dgm:pt>
    <dgm:pt modelId="{F37ECC93-45B5-41EE-94C4-D4F95251965A}" type="pres">
      <dgm:prSet presAssocID="{6B7430F0-1E8B-4696-AD7E-711DCDB76DD8}" presName="negativeSpace" presStyleCnt="0"/>
      <dgm:spPr/>
    </dgm:pt>
    <dgm:pt modelId="{A3164FE6-9A01-4E4E-B928-0699D6DC892C}" type="pres">
      <dgm:prSet presAssocID="{6B7430F0-1E8B-4696-AD7E-711DCDB76DD8}" presName="childText" presStyleLbl="conFgAcc1" presStyleIdx="0" presStyleCnt="7">
        <dgm:presLayoutVars>
          <dgm:bulletEnabled val="1"/>
        </dgm:presLayoutVars>
      </dgm:prSet>
      <dgm:spPr/>
    </dgm:pt>
    <dgm:pt modelId="{6CC8053D-1682-4AC4-A6F8-D8882346BA25}" type="pres">
      <dgm:prSet presAssocID="{D9158286-813E-4CE5-9CDE-1D7C1F1067E8}" presName="spaceBetweenRectangles" presStyleCnt="0"/>
      <dgm:spPr/>
    </dgm:pt>
    <dgm:pt modelId="{54BF556E-F617-4767-9FB5-C9CDEEDA60E8}" type="pres">
      <dgm:prSet presAssocID="{A5403FD7-F44F-47AC-BF38-ADAC5B48F7B1}" presName="parentLin" presStyleCnt="0"/>
      <dgm:spPr/>
    </dgm:pt>
    <dgm:pt modelId="{22D600FA-76DA-4ECD-B1AE-CBC4E1335BF8}" type="pres">
      <dgm:prSet presAssocID="{A5403FD7-F44F-47AC-BF38-ADAC5B48F7B1}" presName="parentLeftMargin" presStyleLbl="node1" presStyleIdx="0" presStyleCnt="7"/>
      <dgm:spPr/>
    </dgm:pt>
    <dgm:pt modelId="{D2FC4E16-20E2-4411-8A71-EB5922E5137D}" type="pres">
      <dgm:prSet presAssocID="{A5403FD7-F44F-47AC-BF38-ADAC5B48F7B1}" presName="parentText" presStyleLbl="node1" presStyleIdx="1" presStyleCnt="7" custScaleX="119627" custScaleY="325709">
        <dgm:presLayoutVars>
          <dgm:chMax val="0"/>
          <dgm:bulletEnabled val="1"/>
        </dgm:presLayoutVars>
      </dgm:prSet>
      <dgm:spPr/>
    </dgm:pt>
    <dgm:pt modelId="{27FBB8BA-997A-4487-9B6B-4C6FBEB1B2F6}" type="pres">
      <dgm:prSet presAssocID="{A5403FD7-F44F-47AC-BF38-ADAC5B48F7B1}" presName="negativeSpace" presStyleCnt="0"/>
      <dgm:spPr/>
    </dgm:pt>
    <dgm:pt modelId="{DD470ADE-561D-4884-B1A2-0173148C385B}" type="pres">
      <dgm:prSet presAssocID="{A5403FD7-F44F-47AC-BF38-ADAC5B48F7B1}" presName="childText" presStyleLbl="conFgAcc1" presStyleIdx="1" presStyleCnt="7">
        <dgm:presLayoutVars>
          <dgm:bulletEnabled val="1"/>
        </dgm:presLayoutVars>
      </dgm:prSet>
      <dgm:spPr/>
    </dgm:pt>
    <dgm:pt modelId="{6392A8C2-641D-4973-A0B1-014CEE222384}" type="pres">
      <dgm:prSet presAssocID="{D37F67DD-9B38-4F77-89CA-C2FEE36D1579}" presName="spaceBetweenRectangles" presStyleCnt="0"/>
      <dgm:spPr/>
    </dgm:pt>
    <dgm:pt modelId="{76EDE7AB-C71F-4880-88C5-BCC986AE6D10}" type="pres">
      <dgm:prSet presAssocID="{1822EBB3-AFF0-4CD2-A166-980E7A902942}" presName="parentLin" presStyleCnt="0"/>
      <dgm:spPr/>
    </dgm:pt>
    <dgm:pt modelId="{1DACA9E5-43CF-45DA-8769-A288622F4382}" type="pres">
      <dgm:prSet presAssocID="{1822EBB3-AFF0-4CD2-A166-980E7A902942}" presName="parentLeftMargin" presStyleLbl="node1" presStyleIdx="1" presStyleCnt="7"/>
      <dgm:spPr/>
    </dgm:pt>
    <dgm:pt modelId="{13B6B1C3-66B9-4AB2-84CA-D0E27E54E032}" type="pres">
      <dgm:prSet presAssocID="{1822EBB3-AFF0-4CD2-A166-980E7A902942}" presName="parentText" presStyleLbl="node1" presStyleIdx="2" presStyleCnt="7" custScaleX="119500" custScaleY="279443" custLinFactNeighborX="2469" custLinFactNeighborY="3928">
        <dgm:presLayoutVars>
          <dgm:chMax val="0"/>
          <dgm:bulletEnabled val="1"/>
        </dgm:presLayoutVars>
      </dgm:prSet>
      <dgm:spPr/>
    </dgm:pt>
    <dgm:pt modelId="{268E1389-EE9C-4F59-8575-0DBD42EE1998}" type="pres">
      <dgm:prSet presAssocID="{1822EBB3-AFF0-4CD2-A166-980E7A902942}" presName="negativeSpace" presStyleCnt="0"/>
      <dgm:spPr/>
    </dgm:pt>
    <dgm:pt modelId="{B1E64F15-F374-4AC0-989F-7AAD84D75AF2}" type="pres">
      <dgm:prSet presAssocID="{1822EBB3-AFF0-4CD2-A166-980E7A902942}" presName="childText" presStyleLbl="conFgAcc1" presStyleIdx="2" presStyleCnt="7">
        <dgm:presLayoutVars>
          <dgm:bulletEnabled val="1"/>
        </dgm:presLayoutVars>
      </dgm:prSet>
      <dgm:spPr/>
    </dgm:pt>
    <dgm:pt modelId="{DC13A8DE-213D-41F2-BDDD-FA855AE94288}" type="pres">
      <dgm:prSet presAssocID="{AAF5D052-9F29-493B-B2E5-5283B0EBEDB1}" presName="spaceBetweenRectangles" presStyleCnt="0"/>
      <dgm:spPr/>
    </dgm:pt>
    <dgm:pt modelId="{405AB7D6-101B-48B4-8DFD-4510CA88C221}" type="pres">
      <dgm:prSet presAssocID="{EC67909C-47FE-4D41-A23D-28D31A2C5133}" presName="parentLin" presStyleCnt="0"/>
      <dgm:spPr/>
    </dgm:pt>
    <dgm:pt modelId="{D4FE4989-BA97-4F7A-81AD-10D213C4AB65}" type="pres">
      <dgm:prSet presAssocID="{EC67909C-47FE-4D41-A23D-28D31A2C5133}" presName="parentLeftMargin" presStyleLbl="node1" presStyleIdx="2" presStyleCnt="7"/>
      <dgm:spPr/>
    </dgm:pt>
    <dgm:pt modelId="{A72F6AA3-A86D-4377-B276-C0120C7319B8}" type="pres">
      <dgm:prSet presAssocID="{EC67909C-47FE-4D41-A23D-28D31A2C5133}" presName="parentText" presStyleLbl="node1" presStyleIdx="3" presStyleCnt="7" custScaleX="119617" custScaleY="314074">
        <dgm:presLayoutVars>
          <dgm:chMax val="0"/>
          <dgm:bulletEnabled val="1"/>
        </dgm:presLayoutVars>
      </dgm:prSet>
      <dgm:spPr/>
    </dgm:pt>
    <dgm:pt modelId="{89B9F01A-0CFF-46F7-9EA6-B9D16D1ACB42}" type="pres">
      <dgm:prSet presAssocID="{EC67909C-47FE-4D41-A23D-28D31A2C5133}" presName="negativeSpace" presStyleCnt="0"/>
      <dgm:spPr/>
    </dgm:pt>
    <dgm:pt modelId="{B57463FA-B776-4169-A84F-F0F805449436}" type="pres">
      <dgm:prSet presAssocID="{EC67909C-47FE-4D41-A23D-28D31A2C5133}" presName="childText" presStyleLbl="conFgAcc1" presStyleIdx="3" presStyleCnt="7">
        <dgm:presLayoutVars>
          <dgm:bulletEnabled val="1"/>
        </dgm:presLayoutVars>
      </dgm:prSet>
      <dgm:spPr/>
    </dgm:pt>
    <dgm:pt modelId="{92D25D95-3979-4F33-B3A3-A7E2DFA0C2A3}" type="pres">
      <dgm:prSet presAssocID="{E745C03C-1C6E-445E-91B4-D3E3704E0F05}" presName="spaceBetweenRectangles" presStyleCnt="0"/>
      <dgm:spPr/>
    </dgm:pt>
    <dgm:pt modelId="{32E5C62D-310F-4519-83FE-E408E046FA77}" type="pres">
      <dgm:prSet presAssocID="{059EAA9E-E6F9-4E6C-A895-9F5FCA233E0E}" presName="parentLin" presStyleCnt="0"/>
      <dgm:spPr/>
    </dgm:pt>
    <dgm:pt modelId="{AB4285DA-F087-4951-AFC9-CD25110E92EB}" type="pres">
      <dgm:prSet presAssocID="{059EAA9E-E6F9-4E6C-A895-9F5FCA233E0E}" presName="parentLeftMargin" presStyleLbl="node1" presStyleIdx="3" presStyleCnt="7"/>
      <dgm:spPr/>
    </dgm:pt>
    <dgm:pt modelId="{099FD3A8-C98A-4A5D-887D-E6916D4F5540}" type="pres">
      <dgm:prSet presAssocID="{059EAA9E-E6F9-4E6C-A895-9F5FCA233E0E}" presName="parentText" presStyleLbl="node1" presStyleIdx="4" presStyleCnt="7" custScaleX="119617" custScaleY="313628">
        <dgm:presLayoutVars>
          <dgm:chMax val="0"/>
          <dgm:bulletEnabled val="1"/>
        </dgm:presLayoutVars>
      </dgm:prSet>
      <dgm:spPr/>
    </dgm:pt>
    <dgm:pt modelId="{3B894700-EA26-4D17-B236-2D2AA76A9791}" type="pres">
      <dgm:prSet presAssocID="{059EAA9E-E6F9-4E6C-A895-9F5FCA233E0E}" presName="negativeSpace" presStyleCnt="0"/>
      <dgm:spPr/>
    </dgm:pt>
    <dgm:pt modelId="{4185A035-2B2B-4995-93AF-CA16659AA6D4}" type="pres">
      <dgm:prSet presAssocID="{059EAA9E-E6F9-4E6C-A895-9F5FCA233E0E}" presName="childText" presStyleLbl="conFgAcc1" presStyleIdx="4" presStyleCnt="7">
        <dgm:presLayoutVars>
          <dgm:bulletEnabled val="1"/>
        </dgm:presLayoutVars>
      </dgm:prSet>
      <dgm:spPr/>
    </dgm:pt>
    <dgm:pt modelId="{0A8BEBC9-3E66-46D1-8AD6-605966271382}" type="pres">
      <dgm:prSet presAssocID="{FC15DDB1-0B33-4BB8-8D14-1FB79C5D1EDC}" presName="spaceBetweenRectangles" presStyleCnt="0"/>
      <dgm:spPr/>
    </dgm:pt>
    <dgm:pt modelId="{04F85112-9F20-4D38-80EC-BC960E7A540E}" type="pres">
      <dgm:prSet presAssocID="{AEADA716-8B88-47EE-903B-63A6245CC300}" presName="parentLin" presStyleCnt="0"/>
      <dgm:spPr/>
    </dgm:pt>
    <dgm:pt modelId="{5787C503-5D95-4DDD-9C9F-F8B703D2B9FF}" type="pres">
      <dgm:prSet presAssocID="{AEADA716-8B88-47EE-903B-63A6245CC300}" presName="parentLeftMargin" presStyleLbl="node1" presStyleIdx="4" presStyleCnt="7"/>
      <dgm:spPr/>
    </dgm:pt>
    <dgm:pt modelId="{8EFC8B51-B663-4A28-8A84-9D0E716B3ADC}" type="pres">
      <dgm:prSet presAssocID="{AEADA716-8B88-47EE-903B-63A6245CC300}" presName="parentText" presStyleLbl="node1" presStyleIdx="5" presStyleCnt="7" custScaleX="119500" custScaleY="290396">
        <dgm:presLayoutVars>
          <dgm:chMax val="0"/>
          <dgm:bulletEnabled val="1"/>
        </dgm:presLayoutVars>
      </dgm:prSet>
      <dgm:spPr/>
    </dgm:pt>
    <dgm:pt modelId="{98331751-C259-4DA9-A3E9-F1C24EC02DD9}" type="pres">
      <dgm:prSet presAssocID="{AEADA716-8B88-47EE-903B-63A6245CC300}" presName="negativeSpace" presStyleCnt="0"/>
      <dgm:spPr/>
    </dgm:pt>
    <dgm:pt modelId="{231CF2B3-60FF-4749-A199-3BD558895E29}" type="pres">
      <dgm:prSet presAssocID="{AEADA716-8B88-47EE-903B-63A6245CC300}" presName="childText" presStyleLbl="conFgAcc1" presStyleIdx="5" presStyleCnt="7">
        <dgm:presLayoutVars>
          <dgm:bulletEnabled val="1"/>
        </dgm:presLayoutVars>
      </dgm:prSet>
      <dgm:spPr/>
    </dgm:pt>
    <dgm:pt modelId="{B4ED91D3-435F-478C-854E-4DBE0E1513C7}" type="pres">
      <dgm:prSet presAssocID="{7F566FD7-F87C-4603-B140-B95E1AFF0D20}" presName="spaceBetweenRectangles" presStyleCnt="0"/>
      <dgm:spPr/>
    </dgm:pt>
    <dgm:pt modelId="{929A267A-B609-4D36-98AC-5F319F1E2EF6}" type="pres">
      <dgm:prSet presAssocID="{C7D99387-74EB-4D0B-9C88-AC07109DA1E6}" presName="parentLin" presStyleCnt="0"/>
      <dgm:spPr/>
    </dgm:pt>
    <dgm:pt modelId="{EBDD1F76-3B6F-4F45-9E40-56A2B1341EA6}" type="pres">
      <dgm:prSet presAssocID="{C7D99387-74EB-4D0B-9C88-AC07109DA1E6}" presName="parentLeftMargin" presStyleLbl="node1" presStyleIdx="5" presStyleCnt="7"/>
      <dgm:spPr/>
    </dgm:pt>
    <dgm:pt modelId="{76A538BC-C30A-427E-A8D6-C562C44168FE}" type="pres">
      <dgm:prSet presAssocID="{C7D99387-74EB-4D0B-9C88-AC07109DA1E6}" presName="parentText" presStyleLbl="node1" presStyleIdx="6" presStyleCnt="7" custScaleX="119500" custScaleY="153026">
        <dgm:presLayoutVars>
          <dgm:chMax val="0"/>
          <dgm:bulletEnabled val="1"/>
        </dgm:presLayoutVars>
      </dgm:prSet>
      <dgm:spPr/>
    </dgm:pt>
    <dgm:pt modelId="{1E30D8FD-B1BC-4E12-900E-2D72763301F3}" type="pres">
      <dgm:prSet presAssocID="{C7D99387-74EB-4D0B-9C88-AC07109DA1E6}" presName="negativeSpace" presStyleCnt="0"/>
      <dgm:spPr/>
    </dgm:pt>
    <dgm:pt modelId="{8BF5D690-6798-44D2-96D5-A771D2A9B6B5}" type="pres">
      <dgm:prSet presAssocID="{C7D99387-74EB-4D0B-9C88-AC07109DA1E6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BF3EDB01-71D5-4C7E-A867-D441230A6AF2}" type="presOf" srcId="{C7D99387-74EB-4D0B-9C88-AC07109DA1E6}" destId="{76A538BC-C30A-427E-A8D6-C562C44168FE}" srcOrd="1" destOrd="0" presId="urn:microsoft.com/office/officeart/2005/8/layout/list1"/>
    <dgm:cxn modelId="{52CC9202-A986-4A7C-8EF6-D90AC942C635}" type="presOf" srcId="{059EAA9E-E6F9-4E6C-A895-9F5FCA233E0E}" destId="{099FD3A8-C98A-4A5D-887D-E6916D4F5540}" srcOrd="1" destOrd="0" presId="urn:microsoft.com/office/officeart/2005/8/layout/list1"/>
    <dgm:cxn modelId="{5C2B2713-61B1-4CDB-8546-D65AB94209E5}" srcId="{714551A8-D156-4315-AF55-0EAE16584E21}" destId="{AEADA716-8B88-47EE-903B-63A6245CC300}" srcOrd="5" destOrd="0" parTransId="{BD3BAB5C-7C43-4596-9E05-067F8CB503CF}" sibTransId="{7F566FD7-F87C-4603-B140-B95E1AFF0D20}"/>
    <dgm:cxn modelId="{4F5E7921-125F-4A1F-AD49-67C7E28CC7B4}" type="presOf" srcId="{1822EBB3-AFF0-4CD2-A166-980E7A902942}" destId="{13B6B1C3-66B9-4AB2-84CA-D0E27E54E032}" srcOrd="1" destOrd="0" presId="urn:microsoft.com/office/officeart/2005/8/layout/list1"/>
    <dgm:cxn modelId="{5DCD522E-07E4-464A-B86A-D9CFD716AD5D}" type="presOf" srcId="{A5403FD7-F44F-47AC-BF38-ADAC5B48F7B1}" destId="{22D600FA-76DA-4ECD-B1AE-CBC4E1335BF8}" srcOrd="0" destOrd="0" presId="urn:microsoft.com/office/officeart/2005/8/layout/list1"/>
    <dgm:cxn modelId="{122EEE33-0412-46D0-B108-0D63F34559D3}" srcId="{714551A8-D156-4315-AF55-0EAE16584E21}" destId="{A5403FD7-F44F-47AC-BF38-ADAC5B48F7B1}" srcOrd="1" destOrd="0" parTransId="{E20CB7EA-192A-4F7F-8743-3C4DE7537BA2}" sibTransId="{D37F67DD-9B38-4F77-89CA-C2FEE36D1579}"/>
    <dgm:cxn modelId="{97A61839-45E9-4DAA-B008-F5EE3AA4CE45}" type="presOf" srcId="{AEADA716-8B88-47EE-903B-63A6245CC300}" destId="{5787C503-5D95-4DDD-9C9F-F8B703D2B9FF}" srcOrd="0" destOrd="0" presId="urn:microsoft.com/office/officeart/2005/8/layout/list1"/>
    <dgm:cxn modelId="{74B14E68-5BC1-4DE2-8A40-6E2A54F05CB8}" type="presOf" srcId="{A5403FD7-F44F-47AC-BF38-ADAC5B48F7B1}" destId="{D2FC4E16-20E2-4411-8A71-EB5922E5137D}" srcOrd="1" destOrd="0" presId="urn:microsoft.com/office/officeart/2005/8/layout/list1"/>
    <dgm:cxn modelId="{7321C26A-3EF7-4450-AAEA-B1C4F0F1FB5C}" type="presOf" srcId="{EC67909C-47FE-4D41-A23D-28D31A2C5133}" destId="{A72F6AA3-A86D-4377-B276-C0120C7319B8}" srcOrd="1" destOrd="0" presId="urn:microsoft.com/office/officeart/2005/8/layout/list1"/>
    <dgm:cxn modelId="{122E024B-8002-407F-8CD2-19F1366F027B}" srcId="{714551A8-D156-4315-AF55-0EAE16584E21}" destId="{6B7430F0-1E8B-4696-AD7E-711DCDB76DD8}" srcOrd="0" destOrd="0" parTransId="{3025773F-BC1E-4DFB-8DE0-80130D72CFAB}" sibTransId="{D9158286-813E-4CE5-9CDE-1D7C1F1067E8}"/>
    <dgm:cxn modelId="{0F82FE4D-5DA7-4E85-83EF-9B0CE3355B81}" type="presOf" srcId="{6B7430F0-1E8B-4696-AD7E-711DCDB76DD8}" destId="{52A7F878-BC46-4E32-B5C3-E9A2CA0DF98F}" srcOrd="0" destOrd="0" presId="urn:microsoft.com/office/officeart/2005/8/layout/list1"/>
    <dgm:cxn modelId="{7E797457-930A-4BB3-BBA0-32C90F1D9847}" srcId="{714551A8-D156-4315-AF55-0EAE16584E21}" destId="{EC67909C-47FE-4D41-A23D-28D31A2C5133}" srcOrd="3" destOrd="0" parTransId="{6A3EEA2F-EA81-4503-8B8E-B043724207B4}" sibTransId="{E745C03C-1C6E-445E-91B4-D3E3704E0F05}"/>
    <dgm:cxn modelId="{0C103B86-1643-4296-9312-6458CBD17D25}" type="presOf" srcId="{C7D99387-74EB-4D0B-9C88-AC07109DA1E6}" destId="{EBDD1F76-3B6F-4F45-9E40-56A2B1341EA6}" srcOrd="0" destOrd="0" presId="urn:microsoft.com/office/officeart/2005/8/layout/list1"/>
    <dgm:cxn modelId="{675F1889-5FD0-44AF-9002-E3012B3B3E36}" type="presOf" srcId="{EC67909C-47FE-4D41-A23D-28D31A2C5133}" destId="{D4FE4989-BA97-4F7A-81AD-10D213C4AB65}" srcOrd="0" destOrd="0" presId="urn:microsoft.com/office/officeart/2005/8/layout/list1"/>
    <dgm:cxn modelId="{EC40A19F-956F-40EC-94BE-268A494903AD}" srcId="{714551A8-D156-4315-AF55-0EAE16584E21}" destId="{C7D99387-74EB-4D0B-9C88-AC07109DA1E6}" srcOrd="6" destOrd="0" parTransId="{C0766383-1153-4583-9A60-424F9921AB9F}" sibTransId="{62D96ED9-4C65-4244-8C16-8582FD8480A3}"/>
    <dgm:cxn modelId="{F899D3A0-84D2-4376-88ED-ADA7D2F747D0}" type="presOf" srcId="{059EAA9E-E6F9-4E6C-A895-9F5FCA233E0E}" destId="{AB4285DA-F087-4951-AFC9-CD25110E92EB}" srcOrd="0" destOrd="0" presId="urn:microsoft.com/office/officeart/2005/8/layout/list1"/>
    <dgm:cxn modelId="{17D022A6-2E64-42D7-81DF-62C7FF8F24A3}" srcId="{714551A8-D156-4315-AF55-0EAE16584E21}" destId="{1822EBB3-AFF0-4CD2-A166-980E7A902942}" srcOrd="2" destOrd="0" parTransId="{0AC7781E-3ABA-4582-8A9C-8A696C016F83}" sibTransId="{AAF5D052-9F29-493B-B2E5-5283B0EBEDB1}"/>
    <dgm:cxn modelId="{C53668B0-1C13-4D09-B3CD-9810E941E2F2}" srcId="{714551A8-D156-4315-AF55-0EAE16584E21}" destId="{059EAA9E-E6F9-4E6C-A895-9F5FCA233E0E}" srcOrd="4" destOrd="0" parTransId="{8D1FB5AC-9982-49E5-9909-7BDB2EA2DD53}" sibTransId="{FC15DDB1-0B33-4BB8-8D14-1FB79C5D1EDC}"/>
    <dgm:cxn modelId="{05A8DCCC-3A88-468F-9BAE-0491FCF4847A}" type="presOf" srcId="{AEADA716-8B88-47EE-903B-63A6245CC300}" destId="{8EFC8B51-B663-4A28-8A84-9D0E716B3ADC}" srcOrd="1" destOrd="0" presId="urn:microsoft.com/office/officeart/2005/8/layout/list1"/>
    <dgm:cxn modelId="{2F75B7D4-E0D8-4B2A-8B2A-3F1B90BF41F8}" type="presOf" srcId="{714551A8-D156-4315-AF55-0EAE16584E21}" destId="{0A5AE93D-99ED-4CBC-B48A-1D91C02CAF32}" srcOrd="0" destOrd="0" presId="urn:microsoft.com/office/officeart/2005/8/layout/list1"/>
    <dgm:cxn modelId="{9F550FD5-8351-4DF9-9284-49E77E362BB1}" type="presOf" srcId="{1822EBB3-AFF0-4CD2-A166-980E7A902942}" destId="{1DACA9E5-43CF-45DA-8769-A288622F4382}" srcOrd="0" destOrd="0" presId="urn:microsoft.com/office/officeart/2005/8/layout/list1"/>
    <dgm:cxn modelId="{ED7D49DD-9B50-477F-9F43-AE550553EA5E}" type="presOf" srcId="{6B7430F0-1E8B-4696-AD7E-711DCDB76DD8}" destId="{7B94CF34-CBA8-4998-B1B8-09C6E0E6FC87}" srcOrd="1" destOrd="0" presId="urn:microsoft.com/office/officeart/2005/8/layout/list1"/>
    <dgm:cxn modelId="{7D22B631-7DAD-4368-89D9-C6C2AE127913}" type="presParOf" srcId="{0A5AE93D-99ED-4CBC-B48A-1D91C02CAF32}" destId="{CB7D9E37-882F-4327-AF33-612508DAF2E2}" srcOrd="0" destOrd="0" presId="urn:microsoft.com/office/officeart/2005/8/layout/list1"/>
    <dgm:cxn modelId="{992A05F9-5C90-4261-9CFF-17F97ACD6C30}" type="presParOf" srcId="{CB7D9E37-882F-4327-AF33-612508DAF2E2}" destId="{52A7F878-BC46-4E32-B5C3-E9A2CA0DF98F}" srcOrd="0" destOrd="0" presId="urn:microsoft.com/office/officeart/2005/8/layout/list1"/>
    <dgm:cxn modelId="{60AF8E99-53CB-4AFA-987B-83BE3795713A}" type="presParOf" srcId="{CB7D9E37-882F-4327-AF33-612508DAF2E2}" destId="{7B94CF34-CBA8-4998-B1B8-09C6E0E6FC87}" srcOrd="1" destOrd="0" presId="urn:microsoft.com/office/officeart/2005/8/layout/list1"/>
    <dgm:cxn modelId="{AF948EB8-F559-43D3-B629-9775FFDF242D}" type="presParOf" srcId="{0A5AE93D-99ED-4CBC-B48A-1D91C02CAF32}" destId="{F37ECC93-45B5-41EE-94C4-D4F95251965A}" srcOrd="1" destOrd="0" presId="urn:microsoft.com/office/officeart/2005/8/layout/list1"/>
    <dgm:cxn modelId="{7FC14A39-4595-4B53-AF39-478FD0FCA488}" type="presParOf" srcId="{0A5AE93D-99ED-4CBC-B48A-1D91C02CAF32}" destId="{A3164FE6-9A01-4E4E-B928-0699D6DC892C}" srcOrd="2" destOrd="0" presId="urn:microsoft.com/office/officeart/2005/8/layout/list1"/>
    <dgm:cxn modelId="{EB735C89-4ED0-4588-BB61-5A086505220A}" type="presParOf" srcId="{0A5AE93D-99ED-4CBC-B48A-1D91C02CAF32}" destId="{6CC8053D-1682-4AC4-A6F8-D8882346BA25}" srcOrd="3" destOrd="0" presId="urn:microsoft.com/office/officeart/2005/8/layout/list1"/>
    <dgm:cxn modelId="{BA915B43-D568-4B86-886B-3F0DA23AEC0E}" type="presParOf" srcId="{0A5AE93D-99ED-4CBC-B48A-1D91C02CAF32}" destId="{54BF556E-F617-4767-9FB5-C9CDEEDA60E8}" srcOrd="4" destOrd="0" presId="urn:microsoft.com/office/officeart/2005/8/layout/list1"/>
    <dgm:cxn modelId="{2E2EC5CF-CF53-48A5-B459-F70AB66C712F}" type="presParOf" srcId="{54BF556E-F617-4767-9FB5-C9CDEEDA60E8}" destId="{22D600FA-76DA-4ECD-B1AE-CBC4E1335BF8}" srcOrd="0" destOrd="0" presId="urn:microsoft.com/office/officeart/2005/8/layout/list1"/>
    <dgm:cxn modelId="{80E28638-C1C0-4DA8-8BBD-7C340E93A03D}" type="presParOf" srcId="{54BF556E-F617-4767-9FB5-C9CDEEDA60E8}" destId="{D2FC4E16-20E2-4411-8A71-EB5922E5137D}" srcOrd="1" destOrd="0" presId="urn:microsoft.com/office/officeart/2005/8/layout/list1"/>
    <dgm:cxn modelId="{F6439A81-8CBA-41D3-B0D8-E0571C17524B}" type="presParOf" srcId="{0A5AE93D-99ED-4CBC-B48A-1D91C02CAF32}" destId="{27FBB8BA-997A-4487-9B6B-4C6FBEB1B2F6}" srcOrd="5" destOrd="0" presId="urn:microsoft.com/office/officeart/2005/8/layout/list1"/>
    <dgm:cxn modelId="{B0DB5FC3-04CA-4ADF-AB59-F623B5760F11}" type="presParOf" srcId="{0A5AE93D-99ED-4CBC-B48A-1D91C02CAF32}" destId="{DD470ADE-561D-4884-B1A2-0173148C385B}" srcOrd="6" destOrd="0" presId="urn:microsoft.com/office/officeart/2005/8/layout/list1"/>
    <dgm:cxn modelId="{C243551A-C1FB-4937-9CE2-E12D781E7229}" type="presParOf" srcId="{0A5AE93D-99ED-4CBC-B48A-1D91C02CAF32}" destId="{6392A8C2-641D-4973-A0B1-014CEE222384}" srcOrd="7" destOrd="0" presId="urn:microsoft.com/office/officeart/2005/8/layout/list1"/>
    <dgm:cxn modelId="{A6CDCBED-31D2-4E3E-AA36-44DE53C53051}" type="presParOf" srcId="{0A5AE93D-99ED-4CBC-B48A-1D91C02CAF32}" destId="{76EDE7AB-C71F-4880-88C5-BCC986AE6D10}" srcOrd="8" destOrd="0" presId="urn:microsoft.com/office/officeart/2005/8/layout/list1"/>
    <dgm:cxn modelId="{493A9501-4750-4083-BDD0-8CA27F2AE587}" type="presParOf" srcId="{76EDE7AB-C71F-4880-88C5-BCC986AE6D10}" destId="{1DACA9E5-43CF-45DA-8769-A288622F4382}" srcOrd="0" destOrd="0" presId="urn:microsoft.com/office/officeart/2005/8/layout/list1"/>
    <dgm:cxn modelId="{5A8758DA-CC88-44B0-AAAF-EDA9D04FDF08}" type="presParOf" srcId="{76EDE7AB-C71F-4880-88C5-BCC986AE6D10}" destId="{13B6B1C3-66B9-4AB2-84CA-D0E27E54E032}" srcOrd="1" destOrd="0" presId="urn:microsoft.com/office/officeart/2005/8/layout/list1"/>
    <dgm:cxn modelId="{23AF0F72-B38D-4633-BB8A-AEF9D8E07C46}" type="presParOf" srcId="{0A5AE93D-99ED-4CBC-B48A-1D91C02CAF32}" destId="{268E1389-EE9C-4F59-8575-0DBD42EE1998}" srcOrd="9" destOrd="0" presId="urn:microsoft.com/office/officeart/2005/8/layout/list1"/>
    <dgm:cxn modelId="{3F1F7109-73FE-4475-BD7C-5BED09A4EC3D}" type="presParOf" srcId="{0A5AE93D-99ED-4CBC-B48A-1D91C02CAF32}" destId="{B1E64F15-F374-4AC0-989F-7AAD84D75AF2}" srcOrd="10" destOrd="0" presId="urn:microsoft.com/office/officeart/2005/8/layout/list1"/>
    <dgm:cxn modelId="{D318696B-8652-4295-85BE-2AE4F2E8704F}" type="presParOf" srcId="{0A5AE93D-99ED-4CBC-B48A-1D91C02CAF32}" destId="{DC13A8DE-213D-41F2-BDDD-FA855AE94288}" srcOrd="11" destOrd="0" presId="urn:microsoft.com/office/officeart/2005/8/layout/list1"/>
    <dgm:cxn modelId="{C097877F-7444-4A28-8881-0BCD6CA9F752}" type="presParOf" srcId="{0A5AE93D-99ED-4CBC-B48A-1D91C02CAF32}" destId="{405AB7D6-101B-48B4-8DFD-4510CA88C221}" srcOrd="12" destOrd="0" presId="urn:microsoft.com/office/officeart/2005/8/layout/list1"/>
    <dgm:cxn modelId="{E6C9E5E3-0CED-46A8-99FE-5715BC9F1A95}" type="presParOf" srcId="{405AB7D6-101B-48B4-8DFD-4510CA88C221}" destId="{D4FE4989-BA97-4F7A-81AD-10D213C4AB65}" srcOrd="0" destOrd="0" presId="urn:microsoft.com/office/officeart/2005/8/layout/list1"/>
    <dgm:cxn modelId="{0B7B042C-8A8F-4201-ADDD-E388F356FBB0}" type="presParOf" srcId="{405AB7D6-101B-48B4-8DFD-4510CA88C221}" destId="{A72F6AA3-A86D-4377-B276-C0120C7319B8}" srcOrd="1" destOrd="0" presId="urn:microsoft.com/office/officeart/2005/8/layout/list1"/>
    <dgm:cxn modelId="{7673D7FF-14D6-4D0F-94EE-F28622C2BC02}" type="presParOf" srcId="{0A5AE93D-99ED-4CBC-B48A-1D91C02CAF32}" destId="{89B9F01A-0CFF-46F7-9EA6-B9D16D1ACB42}" srcOrd="13" destOrd="0" presId="urn:microsoft.com/office/officeart/2005/8/layout/list1"/>
    <dgm:cxn modelId="{A49E81E0-07A2-4C00-BF69-77B176BFDE96}" type="presParOf" srcId="{0A5AE93D-99ED-4CBC-B48A-1D91C02CAF32}" destId="{B57463FA-B776-4169-A84F-F0F805449436}" srcOrd="14" destOrd="0" presId="urn:microsoft.com/office/officeart/2005/8/layout/list1"/>
    <dgm:cxn modelId="{0E75EB41-5558-44A1-A254-9D9E1B9EE853}" type="presParOf" srcId="{0A5AE93D-99ED-4CBC-B48A-1D91C02CAF32}" destId="{92D25D95-3979-4F33-B3A3-A7E2DFA0C2A3}" srcOrd="15" destOrd="0" presId="urn:microsoft.com/office/officeart/2005/8/layout/list1"/>
    <dgm:cxn modelId="{43CA352E-5772-4C0E-A726-98DB7F8B5626}" type="presParOf" srcId="{0A5AE93D-99ED-4CBC-B48A-1D91C02CAF32}" destId="{32E5C62D-310F-4519-83FE-E408E046FA77}" srcOrd="16" destOrd="0" presId="urn:microsoft.com/office/officeart/2005/8/layout/list1"/>
    <dgm:cxn modelId="{80261589-CBC2-4FE8-B62A-912480545006}" type="presParOf" srcId="{32E5C62D-310F-4519-83FE-E408E046FA77}" destId="{AB4285DA-F087-4951-AFC9-CD25110E92EB}" srcOrd="0" destOrd="0" presId="urn:microsoft.com/office/officeart/2005/8/layout/list1"/>
    <dgm:cxn modelId="{DC192ECC-A984-4B8F-909F-82B04F304E13}" type="presParOf" srcId="{32E5C62D-310F-4519-83FE-E408E046FA77}" destId="{099FD3A8-C98A-4A5D-887D-E6916D4F5540}" srcOrd="1" destOrd="0" presId="urn:microsoft.com/office/officeart/2005/8/layout/list1"/>
    <dgm:cxn modelId="{B3631CFA-407A-4035-81A5-A224C148012A}" type="presParOf" srcId="{0A5AE93D-99ED-4CBC-B48A-1D91C02CAF32}" destId="{3B894700-EA26-4D17-B236-2D2AA76A9791}" srcOrd="17" destOrd="0" presId="urn:microsoft.com/office/officeart/2005/8/layout/list1"/>
    <dgm:cxn modelId="{06338C89-8AD9-4AFC-9C7E-1EFF64041544}" type="presParOf" srcId="{0A5AE93D-99ED-4CBC-B48A-1D91C02CAF32}" destId="{4185A035-2B2B-4995-93AF-CA16659AA6D4}" srcOrd="18" destOrd="0" presId="urn:microsoft.com/office/officeart/2005/8/layout/list1"/>
    <dgm:cxn modelId="{169391B0-49E3-47D5-A950-46BE230F34EE}" type="presParOf" srcId="{0A5AE93D-99ED-4CBC-B48A-1D91C02CAF32}" destId="{0A8BEBC9-3E66-46D1-8AD6-605966271382}" srcOrd="19" destOrd="0" presId="urn:microsoft.com/office/officeart/2005/8/layout/list1"/>
    <dgm:cxn modelId="{46BD0C03-C121-4A58-A98B-AA69AED44C46}" type="presParOf" srcId="{0A5AE93D-99ED-4CBC-B48A-1D91C02CAF32}" destId="{04F85112-9F20-4D38-80EC-BC960E7A540E}" srcOrd="20" destOrd="0" presId="urn:microsoft.com/office/officeart/2005/8/layout/list1"/>
    <dgm:cxn modelId="{8D074658-4DDE-452E-9A9A-8146F38B880F}" type="presParOf" srcId="{04F85112-9F20-4D38-80EC-BC960E7A540E}" destId="{5787C503-5D95-4DDD-9C9F-F8B703D2B9FF}" srcOrd="0" destOrd="0" presId="urn:microsoft.com/office/officeart/2005/8/layout/list1"/>
    <dgm:cxn modelId="{DC20AE64-0BD9-4689-8B0A-C78A1C57DA4B}" type="presParOf" srcId="{04F85112-9F20-4D38-80EC-BC960E7A540E}" destId="{8EFC8B51-B663-4A28-8A84-9D0E716B3ADC}" srcOrd="1" destOrd="0" presId="urn:microsoft.com/office/officeart/2005/8/layout/list1"/>
    <dgm:cxn modelId="{FBC987E9-6654-4FBD-8E4F-3310E8BD253A}" type="presParOf" srcId="{0A5AE93D-99ED-4CBC-B48A-1D91C02CAF32}" destId="{98331751-C259-4DA9-A3E9-F1C24EC02DD9}" srcOrd="21" destOrd="0" presId="urn:microsoft.com/office/officeart/2005/8/layout/list1"/>
    <dgm:cxn modelId="{D4927989-FD00-4C50-B039-DFE0528113B0}" type="presParOf" srcId="{0A5AE93D-99ED-4CBC-B48A-1D91C02CAF32}" destId="{231CF2B3-60FF-4749-A199-3BD558895E29}" srcOrd="22" destOrd="0" presId="urn:microsoft.com/office/officeart/2005/8/layout/list1"/>
    <dgm:cxn modelId="{B394DCD2-3043-40DD-967A-F6089A2BC503}" type="presParOf" srcId="{0A5AE93D-99ED-4CBC-B48A-1D91C02CAF32}" destId="{B4ED91D3-435F-478C-854E-4DBE0E1513C7}" srcOrd="23" destOrd="0" presId="urn:microsoft.com/office/officeart/2005/8/layout/list1"/>
    <dgm:cxn modelId="{9817810D-FF63-43EE-AB5B-2D95D8D41834}" type="presParOf" srcId="{0A5AE93D-99ED-4CBC-B48A-1D91C02CAF32}" destId="{929A267A-B609-4D36-98AC-5F319F1E2EF6}" srcOrd="24" destOrd="0" presId="urn:microsoft.com/office/officeart/2005/8/layout/list1"/>
    <dgm:cxn modelId="{AD520A4C-6B3E-43EB-B582-0D9D083E6455}" type="presParOf" srcId="{929A267A-B609-4D36-98AC-5F319F1E2EF6}" destId="{EBDD1F76-3B6F-4F45-9E40-56A2B1341EA6}" srcOrd="0" destOrd="0" presId="urn:microsoft.com/office/officeart/2005/8/layout/list1"/>
    <dgm:cxn modelId="{15673C06-8217-4116-A97E-61198E8F4D4E}" type="presParOf" srcId="{929A267A-B609-4D36-98AC-5F319F1E2EF6}" destId="{76A538BC-C30A-427E-A8D6-C562C44168FE}" srcOrd="1" destOrd="0" presId="urn:microsoft.com/office/officeart/2005/8/layout/list1"/>
    <dgm:cxn modelId="{E0E7C300-6E7E-462B-834F-DB6286F7851B}" type="presParOf" srcId="{0A5AE93D-99ED-4CBC-B48A-1D91C02CAF32}" destId="{1E30D8FD-B1BC-4E12-900E-2D72763301F3}" srcOrd="25" destOrd="0" presId="urn:microsoft.com/office/officeart/2005/8/layout/list1"/>
    <dgm:cxn modelId="{61E073DB-B6BA-4828-9E14-C7E15B9AE465}" type="presParOf" srcId="{0A5AE93D-99ED-4CBC-B48A-1D91C02CAF32}" destId="{8BF5D690-6798-44D2-96D5-A771D2A9B6B5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08014-649D-4758-B0D8-DB5033A739D8}">
      <dsp:nvSpPr>
        <dsp:cNvPr id="0" name=""/>
        <dsp:cNvSpPr/>
      </dsp:nvSpPr>
      <dsp:spPr>
        <a:xfrm>
          <a:off x="631395" y="0"/>
          <a:ext cx="2609966" cy="260996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9AF4D2-ADCA-4461-8F20-E93E4828C0E6}">
      <dsp:nvSpPr>
        <dsp:cNvPr id="0" name=""/>
        <dsp:cNvSpPr/>
      </dsp:nvSpPr>
      <dsp:spPr>
        <a:xfrm>
          <a:off x="1858713" y="255774"/>
          <a:ext cx="3424866" cy="5270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kern="1200" dirty="0"/>
            <a:t>Nécessité de faire un tri systématique des boues hygiénisées</a:t>
          </a:r>
        </a:p>
      </dsp:txBody>
      <dsp:txXfrm>
        <a:off x="1884443" y="281504"/>
        <a:ext cx="3373406" cy="475627"/>
      </dsp:txXfrm>
    </dsp:sp>
    <dsp:sp modelId="{A1C3744A-C488-4BEA-A2C4-58771D72A5CD}">
      <dsp:nvSpPr>
        <dsp:cNvPr id="0" name=""/>
        <dsp:cNvSpPr/>
      </dsp:nvSpPr>
      <dsp:spPr>
        <a:xfrm>
          <a:off x="1536212" y="911256"/>
          <a:ext cx="3631718" cy="113821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kern="1200" dirty="0"/>
            <a:t>Coût élevé et impossibilité de réaliser  des tests en laboratoire des boues hygiénisées post traitement donc accumulation dans les stations de traitement des boues de vidange </a:t>
          </a:r>
          <a:endParaRPr lang="fr-FR" sz="1600" kern="1200" dirty="0"/>
        </a:p>
      </dsp:txBody>
      <dsp:txXfrm>
        <a:off x="1591775" y="966819"/>
        <a:ext cx="3520592" cy="1027089"/>
      </dsp:txXfrm>
    </dsp:sp>
    <dsp:sp modelId="{6F7268A9-44E5-463A-922D-862011EC67C9}">
      <dsp:nvSpPr>
        <dsp:cNvPr id="0" name=""/>
        <dsp:cNvSpPr/>
      </dsp:nvSpPr>
      <dsp:spPr>
        <a:xfrm>
          <a:off x="1155217" y="2138242"/>
          <a:ext cx="3735135" cy="30534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kern="1200" dirty="0"/>
            <a:t>Difficultés de valorisation des boues </a:t>
          </a:r>
        </a:p>
      </dsp:txBody>
      <dsp:txXfrm>
        <a:off x="1170123" y="2153148"/>
        <a:ext cx="3705323" cy="2755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164FE6-9A01-4E4E-B928-0699D6DC892C}">
      <dsp:nvSpPr>
        <dsp:cNvPr id="0" name=""/>
        <dsp:cNvSpPr/>
      </dsp:nvSpPr>
      <dsp:spPr>
        <a:xfrm>
          <a:off x="0" y="809939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94CF34-CBA8-4998-B1B8-09C6E0E6FC87}">
      <dsp:nvSpPr>
        <dsp:cNvPr id="0" name=""/>
        <dsp:cNvSpPr/>
      </dsp:nvSpPr>
      <dsp:spPr>
        <a:xfrm>
          <a:off x="435184" y="167546"/>
          <a:ext cx="7287218" cy="76047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800" kern="1200" dirty="0">
              <a:solidFill>
                <a:schemeClr val="tx1"/>
              </a:solidFill>
            </a:rPr>
            <a:t>Campagnes de sensibilisation pour le changement de comportement (sensibilisation des ménages)</a:t>
          </a:r>
        </a:p>
      </dsp:txBody>
      <dsp:txXfrm>
        <a:off x="472307" y="204669"/>
        <a:ext cx="7212972" cy="686226"/>
      </dsp:txXfrm>
    </dsp:sp>
    <dsp:sp modelId="{DD470ADE-561D-4884-B1A2-0173148C385B}">
      <dsp:nvSpPr>
        <dsp:cNvPr id="0" name=""/>
        <dsp:cNvSpPr/>
      </dsp:nvSpPr>
      <dsp:spPr>
        <a:xfrm>
          <a:off x="0" y="1705854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998881"/>
              <a:satOff val="-16667"/>
              <a:lumOff val="5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FC4E16-20E2-4411-8A71-EB5922E5137D}">
      <dsp:nvSpPr>
        <dsp:cNvPr id="0" name=""/>
        <dsp:cNvSpPr/>
      </dsp:nvSpPr>
      <dsp:spPr>
        <a:xfrm>
          <a:off x="435184" y="1054739"/>
          <a:ext cx="7288375" cy="769194"/>
        </a:xfrm>
        <a:prstGeom prst="roundRect">
          <a:avLst/>
        </a:prstGeom>
        <a:solidFill>
          <a:schemeClr val="accent5">
            <a:hueOff val="-1998881"/>
            <a:satOff val="-16667"/>
            <a:lumOff val="5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chemeClr val="tx1"/>
              </a:solidFill>
            </a:rPr>
            <a:t>Incorporation des déchets menstruels dans les plans de gestion des déchets</a:t>
          </a:r>
        </a:p>
      </dsp:txBody>
      <dsp:txXfrm>
        <a:off x="472733" y="1092288"/>
        <a:ext cx="7213277" cy="694096"/>
      </dsp:txXfrm>
    </dsp:sp>
    <dsp:sp modelId="{B1E64F15-F374-4AC0-989F-7AAD84D75AF2}">
      <dsp:nvSpPr>
        <dsp:cNvPr id="0" name=""/>
        <dsp:cNvSpPr/>
      </dsp:nvSpPr>
      <dsp:spPr>
        <a:xfrm>
          <a:off x="0" y="2492506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997762"/>
              <a:satOff val="-33333"/>
              <a:lumOff val="10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B6B1C3-66B9-4AB2-84CA-D0E27E54E032}">
      <dsp:nvSpPr>
        <dsp:cNvPr id="0" name=""/>
        <dsp:cNvSpPr/>
      </dsp:nvSpPr>
      <dsp:spPr>
        <a:xfrm>
          <a:off x="446365" y="1959930"/>
          <a:ext cx="7287755" cy="659932"/>
        </a:xfrm>
        <a:prstGeom prst="roundRect">
          <a:avLst/>
        </a:prstGeom>
        <a:solidFill>
          <a:schemeClr val="accent5">
            <a:hueOff val="-3997762"/>
            <a:satOff val="-33333"/>
            <a:lumOff val="10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chemeClr val="tx1"/>
              </a:solidFill>
            </a:rPr>
            <a:t>Mesures d'exécution et amélioration de la réglementation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78580" y="1992145"/>
        <a:ext cx="7223325" cy="595502"/>
      </dsp:txXfrm>
    </dsp:sp>
    <dsp:sp modelId="{B57463FA-B776-4169-A84F-F0F805449436}">
      <dsp:nvSpPr>
        <dsp:cNvPr id="0" name=""/>
        <dsp:cNvSpPr/>
      </dsp:nvSpPr>
      <dsp:spPr>
        <a:xfrm>
          <a:off x="0" y="3360943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996643"/>
              <a:satOff val="-50000"/>
              <a:lumOff val="1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2F6AA3-A86D-4377-B276-C0120C7319B8}">
      <dsp:nvSpPr>
        <dsp:cNvPr id="0" name=""/>
        <dsp:cNvSpPr/>
      </dsp:nvSpPr>
      <dsp:spPr>
        <a:xfrm>
          <a:off x="435184" y="2737306"/>
          <a:ext cx="7287766" cy="741717"/>
        </a:xfrm>
        <a:prstGeom prst="roundRect">
          <a:avLst/>
        </a:prstGeom>
        <a:solidFill>
          <a:schemeClr val="accent5">
            <a:hueOff val="-5996643"/>
            <a:satOff val="-50000"/>
            <a:lumOff val="1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chemeClr val="tx1"/>
              </a:solidFill>
            </a:rPr>
            <a:t>Promotion des serviettes hygiéniques réutilisables et faciles à utiliser</a:t>
          </a:r>
        </a:p>
      </dsp:txBody>
      <dsp:txXfrm>
        <a:off x="471392" y="2773514"/>
        <a:ext cx="7215350" cy="669301"/>
      </dsp:txXfrm>
    </dsp:sp>
    <dsp:sp modelId="{4185A035-2B2B-4995-93AF-CA16659AA6D4}">
      <dsp:nvSpPr>
        <dsp:cNvPr id="0" name=""/>
        <dsp:cNvSpPr/>
      </dsp:nvSpPr>
      <dsp:spPr>
        <a:xfrm>
          <a:off x="0" y="4228327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995525"/>
              <a:satOff val="-66667"/>
              <a:lumOff val="2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9FD3A8-C98A-4A5D-887D-E6916D4F5540}">
      <dsp:nvSpPr>
        <dsp:cNvPr id="0" name=""/>
        <dsp:cNvSpPr/>
      </dsp:nvSpPr>
      <dsp:spPr>
        <a:xfrm>
          <a:off x="435184" y="3605743"/>
          <a:ext cx="7287766" cy="740663"/>
        </a:xfrm>
        <a:prstGeom prst="roundRect">
          <a:avLst/>
        </a:prstGeom>
        <a:solidFill>
          <a:schemeClr val="accent5">
            <a:hueOff val="-7995525"/>
            <a:satOff val="-66667"/>
            <a:lumOff val="2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chemeClr val="tx1"/>
              </a:solidFill>
            </a:rPr>
            <a:t>Amélioration et contrôle des structures de gestion des déchets solides et de la conformité au niveau des ménages</a:t>
          </a:r>
        </a:p>
      </dsp:txBody>
      <dsp:txXfrm>
        <a:off x="471340" y="3641899"/>
        <a:ext cx="7215454" cy="668351"/>
      </dsp:txXfrm>
    </dsp:sp>
    <dsp:sp modelId="{231CF2B3-60FF-4749-A199-3BD558895E29}">
      <dsp:nvSpPr>
        <dsp:cNvPr id="0" name=""/>
        <dsp:cNvSpPr/>
      </dsp:nvSpPr>
      <dsp:spPr>
        <a:xfrm>
          <a:off x="0" y="5040846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994406"/>
              <a:satOff val="-83333"/>
              <a:lumOff val="26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C8B51-B663-4A28-8A84-9D0E716B3ADC}">
      <dsp:nvSpPr>
        <dsp:cNvPr id="0" name=""/>
        <dsp:cNvSpPr/>
      </dsp:nvSpPr>
      <dsp:spPr>
        <a:xfrm>
          <a:off x="435610" y="4473127"/>
          <a:ext cx="7287755" cy="685799"/>
        </a:xfrm>
        <a:prstGeom prst="roundRect">
          <a:avLst/>
        </a:prstGeom>
        <a:solidFill>
          <a:schemeClr val="accent5">
            <a:hueOff val="-9994406"/>
            <a:satOff val="-83333"/>
            <a:lumOff val="2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chemeClr val="tx1"/>
              </a:solidFill>
            </a:rPr>
            <a:t>Recherche et développement pour améliorer la capture des déchets avant leur dépôt sur les lits de séchage 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69088" y="4506605"/>
        <a:ext cx="7220799" cy="618843"/>
      </dsp:txXfrm>
    </dsp:sp>
    <dsp:sp modelId="{8BF5D690-6798-44D2-96D5-A771D2A9B6B5}">
      <dsp:nvSpPr>
        <dsp:cNvPr id="0" name=""/>
        <dsp:cNvSpPr/>
      </dsp:nvSpPr>
      <dsp:spPr>
        <a:xfrm>
          <a:off x="0" y="5528953"/>
          <a:ext cx="87122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1993286"/>
              <a:satOff val="-100000"/>
              <a:lumOff val="3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A538BC-C30A-427E-A8D6-C562C44168FE}">
      <dsp:nvSpPr>
        <dsp:cNvPr id="0" name=""/>
        <dsp:cNvSpPr/>
      </dsp:nvSpPr>
      <dsp:spPr>
        <a:xfrm>
          <a:off x="435610" y="5285646"/>
          <a:ext cx="7287755" cy="361386"/>
        </a:xfrm>
        <a:prstGeom prst="roundRect">
          <a:avLst/>
        </a:prstGeom>
        <a:solidFill>
          <a:schemeClr val="accent5">
            <a:hueOff val="-11993286"/>
            <a:satOff val="-100000"/>
            <a:lumOff val="3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510" tIns="0" rIns="23051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>
              <a:solidFill>
                <a:srgbClr val="FF0000"/>
              </a:solidFill>
            </a:rPr>
            <a:t>Arrêter la promotion des latrines à fosses sèches ????</a:t>
          </a:r>
          <a:endParaRPr lang="en-US" sz="1800" b="1" kern="1200" dirty="0">
            <a:solidFill>
              <a:srgbClr val="FF0000"/>
            </a:solidFill>
          </a:endParaRPr>
        </a:p>
      </dsp:txBody>
      <dsp:txXfrm>
        <a:off x="453251" y="5303287"/>
        <a:ext cx="7252473" cy="326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2F9FD-725E-4C5E-9480-4EA7887D9A09}" type="datetimeFigureOut">
              <a:rPr lang="en-US" smtClean="0"/>
              <a:pPr/>
              <a:t>3/10/2020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2A307-3C05-4328-B586-FD5B7218F25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617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B2A307-3C05-4328-B586-FD5B7218F254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6129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F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2A307-3C05-4328-B586-FD5B7218F254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334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B2A307-3C05-4328-B586-FD5B7218F254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904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jp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n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1"/>
            <a:ext cx="8893865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en couleurs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014419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</a:t>
            </a:r>
            <a:br>
              <a:rPr lang="fr-FR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Elle peut aussi avoir deux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lignes.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DC3F18-42D1-4470-B243-6F2FF65FE93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FB8E431-13C0-4081-B296-D962075D29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8AA3BD-28CC-4D64-99A6-576101AC6EA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09134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tions lég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704864" y="431341"/>
            <a:ext cx="5212316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Remarque pour les mentions légales :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Adapter ou supprimer les textes d’espace réservé (nom de projet/ programme, adresse, e-mail, etc.) selon les besoins.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Supprimer l’espace réservé pour le logo du partenaire de coopération s’il ne convient pas.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(Cette remarque n’est pas visible en mode de présentation et n’est pas imprimée non plus.)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450496" y="1475895"/>
            <a:ext cx="3214511" cy="127727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À son titre d’entreprise fédérale, la GIZ aide le gouvernement fédéral allemand à concrétiser ses objectifs en matière de coopération internationale pour le développement durable.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b="1" kern="0" dirty="0">
                <a:solidFill>
                  <a:prstClr val="black"/>
                </a:solidFill>
              </a:rPr>
              <a:t>Publié par la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Deutsche Gesellschaft </a:t>
            </a:r>
            <a:r>
              <a:rPr lang="fr-FR" sz="800" kern="0" dirty="0" err="1">
                <a:solidFill>
                  <a:prstClr val="black"/>
                </a:solidFill>
              </a:rPr>
              <a:t>für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Internationale </a:t>
            </a:r>
            <a:r>
              <a:rPr lang="fr-FR" sz="800" kern="0" dirty="0" err="1">
                <a:solidFill>
                  <a:prstClr val="black"/>
                </a:solidFill>
              </a:rPr>
              <a:t>Zusammenarbeit</a:t>
            </a:r>
            <a:r>
              <a:rPr lang="fr-FR" sz="800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Siège de la société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Bonn et </a:t>
            </a:r>
            <a:r>
              <a:rPr lang="fr-FR" sz="800" kern="0" dirty="0" err="1">
                <a:solidFill>
                  <a:prstClr val="black"/>
                </a:solidFill>
              </a:rPr>
              <a:t>Eschborn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3397146"/>
            <a:ext cx="3464422" cy="235019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86539" y="1475896"/>
            <a:ext cx="3428177" cy="257560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un texte</a:t>
            </a:r>
          </a:p>
        </p:txBody>
      </p:sp>
      <p:sp>
        <p:nvSpPr>
          <p:cNvPr id="9" name="Titel 4">
            <a:extLst>
              <a:ext uri="{FF2B5EF4-FFF2-40B4-BE49-F238E27FC236}">
                <a16:creationId xmlns:a16="http://schemas.microsoft.com/office/drawing/2014/main" id="{595D9C5B-24CD-447D-AA0D-7BA0499459E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3540718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prstClr val="black"/>
                </a:solidFill>
              </a:rPr>
              <a:t>Mentions légales​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603E166E-1C2E-4712-B5C6-2377F3D228E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B0197051-D079-4F1C-8807-CACB565555B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829229A-461F-4066-9947-6BB8958F7D9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F41A86A0-6876-469F-9A09-0CDB2C2744C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86263" y="4276011"/>
            <a:ext cx="2147887" cy="147733"/>
          </a:xfrm>
        </p:spPr>
        <p:txBody>
          <a:bodyPr wrap="none" lIns="0">
            <a:no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Cliquer ici pour ajouter un texte</a:t>
            </a:r>
          </a:p>
        </p:txBody>
      </p:sp>
    </p:spTree>
    <p:extLst>
      <p:ext uri="{BB962C8B-B14F-4D97-AF65-F5344CB8AC3E}">
        <p14:creationId xmlns:p14="http://schemas.microsoft.com/office/powerpoint/2010/main" val="3783084539"/>
      </p:ext>
    </p:extLst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édits photographiques et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1475895"/>
            <a:ext cx="7172684" cy="4626708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777712" y="6535917"/>
            <a:ext cx="1084083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6765371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prstClr val="black"/>
                </a:solidFill>
              </a:rPr>
              <a:t>Crédits photographiques / sources</a:t>
            </a:r>
          </a:p>
        </p:txBody>
      </p:sp>
    </p:spTree>
    <p:extLst>
      <p:ext uri="{BB962C8B-B14F-4D97-AF65-F5344CB8AC3E}">
        <p14:creationId xmlns:p14="http://schemas.microsoft.com/office/powerpoint/2010/main" val="1956618341"/>
      </p:ext>
    </p:extLst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23136" y="165101"/>
            <a:ext cx="8893865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56567"/>
            <a:ext cx="88956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6611815" y="5609147"/>
            <a:ext cx="2405185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215592" y="2077320"/>
            <a:ext cx="3529299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b="1" kern="0" dirty="0">
                <a:solidFill>
                  <a:prstClr val="black"/>
                </a:solidFill>
              </a:rPr>
              <a:t>Deutsche Gesellschaft </a:t>
            </a:r>
            <a:r>
              <a:rPr lang="fr-FR" sz="1100" b="1" kern="0" dirty="0" err="1">
                <a:solidFill>
                  <a:prstClr val="black"/>
                </a:solidFill>
              </a:rPr>
              <a:t>für</a:t>
            </a:r>
            <a:br>
              <a:rPr lang="fr-FR" sz="1100" b="1" kern="0" dirty="0">
                <a:solidFill>
                  <a:prstClr val="black"/>
                </a:solidFill>
              </a:rPr>
            </a:br>
            <a:r>
              <a:rPr lang="fr-FR" sz="1100" b="1" kern="0" dirty="0">
                <a:solidFill>
                  <a:prstClr val="black"/>
                </a:solidFill>
              </a:rPr>
              <a:t>Internationale </a:t>
            </a:r>
            <a:r>
              <a:rPr lang="fr-FR" sz="1100" b="1" kern="0" dirty="0" err="1">
                <a:solidFill>
                  <a:prstClr val="black"/>
                </a:solidFill>
              </a:rPr>
              <a:t>Zusammenarbeit</a:t>
            </a:r>
            <a:r>
              <a:rPr lang="fr-FR" sz="1100" b="1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1100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Sièges de la société 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Bonn et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Friedrich-Ebert-Allee 36 + 40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53113 Bonn,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228  44 60 - 0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228  44 60 - 17 66</a:t>
            </a: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E  info@giz.de</a:t>
            </a: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I   </a:t>
            </a:r>
            <a:r>
              <a:rPr lang="fr-FR" sz="400" kern="0" dirty="0">
                <a:solidFill>
                  <a:prstClr val="black"/>
                </a:solidFill>
              </a:rPr>
              <a:t> </a:t>
            </a:r>
            <a:r>
              <a:rPr lang="fr-FR" sz="1100" kern="0" dirty="0">
                <a:solidFill>
                  <a:prstClr val="black"/>
                </a:solidFill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3525439" y="3413819"/>
            <a:ext cx="3221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Dag-Hammarskjöld-</a:t>
            </a:r>
            <a:r>
              <a:rPr lang="fr-FR" sz="1100" kern="0" dirty="0" err="1">
                <a:solidFill>
                  <a:prstClr val="black"/>
                </a:solidFill>
              </a:rPr>
              <a:t>Weg</a:t>
            </a:r>
            <a:r>
              <a:rPr lang="fr-FR" sz="1100" kern="0" dirty="0">
                <a:solidFill>
                  <a:prstClr val="black"/>
                </a:solidFill>
              </a:rPr>
              <a:t> 1 - 5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65760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r>
              <a:rPr lang="fr-FR" sz="1100" kern="0" dirty="0">
                <a:solidFill>
                  <a:prstClr val="black"/>
                </a:solidFill>
              </a:rPr>
              <a:t>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61 96  79 - 0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276665" y="5929845"/>
            <a:ext cx="1650218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2420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 n &amp; b visu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CEA4E1-28A1-438E-BFB8-3CA4B610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F5321EF-1A28-4FB0-9098-3914168E2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CB7130-BDDB-4AE0-8F77-C6C91193B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425407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A779CC-9AD2-4E08-92FC-A82885FB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CCE409-82F5-48DE-8045-E151AE9E5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132B55-A668-43E8-9008-8FA058EAA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29175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23135" y="4525210"/>
            <a:ext cx="4538033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6701038" y="165100"/>
            <a:ext cx="2315963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4EC6125-5675-4998-867C-1F1D46F4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01C772A-A3B6-4DF7-A7C3-9D08BAF8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88173-0CE7-4DF9-B0A6-5EE3A6F18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43668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AD8FECBB-5BE8-44DF-BBD6-0B00FCEED9E1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1EFB0A60-3179-4B18-8763-E582AF5314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AB1301E1-67F3-45AA-BB63-F42C6A26CC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BF71A2F-DBB6-4EEE-954D-7006444C197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6057060-D975-4666-8315-0014F414FEF1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 avec photo d’arrière-plan (remplaçable) 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8" name="Dreieck">
            <a:extLst>
              <a:ext uri="{FF2B5EF4-FFF2-40B4-BE49-F238E27FC236}">
                <a16:creationId xmlns:a16="http://schemas.microsoft.com/office/drawing/2014/main" id="{65D24E3B-DB16-424E-B183-C7FB119D8F94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05A576A-CBD4-4CB2-8097-038B5EE5D76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C09A98D-BE4D-4CE2-A2AF-1DE6A12D272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F64192F-A59A-4836-B751-E478B2E19A4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741481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30EDB1C-C7A4-4ABA-8456-CA8CA38F96F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8A4161-C7E4-444A-8294-789AA72BB8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22775D-00BA-4A8A-AA54-9B3460FED0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685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 avec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52037"/>
            <a:ext cx="8567183" cy="360753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9264" y="774701"/>
            <a:ext cx="8567737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fr-FR" sz="1400" smtClean="0">
                <a:effectLst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fr-FR" sz="14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Cliquer ici pour ajouter </a:t>
            </a:r>
            <a:r>
              <a:rPr lang="fr-FR" sz="140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 sous-titre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3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BD3F45-E457-443C-AE06-082EB4366E4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5EAE32-8622-4AAC-ABCC-3DD26ED617E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795F7DF0-2EF8-4E01-9EB1-52F85CDA69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0566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7172684" cy="378644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556DFEB-F246-4056-9FD0-E3E57A36BF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5FA1D0-7837-43DA-BB65-2E70544DFF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E46DFB-EE68-44F3-A4FB-6383017311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177401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88846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5E069E-FB2A-456E-A314-D94B3207476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E98CF6-0CA5-4D3A-8051-0A0976CD711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932740-7684-4E1A-B593-EFBDCB296CF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8227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une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76372C-8031-4D3E-AD95-C27D2861BC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83A84F-40EF-438A-BFC5-351B8DF74A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41D0396-DF6B-4A00-8CB5-C63FFD47F0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5295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n &amp; b (noir et blan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0"/>
            <a:ext cx="8893865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926678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DA256E6-B32E-40B2-912B-ABE99891A9C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7B6CBF-B5BC-4934-991D-EA73BB81EED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6B59F8-9CB4-4526-9D9F-FDBF26F7EBA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14940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3C0CF7-C180-4B0A-A381-4AA6852EA6C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FAB682-1040-47B7-A003-DFEEFDFB55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CCD56F-3385-4B96-805C-BDEA425194C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3884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5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A36E27-A6AB-4D85-BB3F-980F2685DC0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F1B4B5-F244-4733-82D2-20965EC9401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A127C0F-2DAF-4E2E-9908-883F6CCF5DF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123650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9219509-916C-4A94-A74E-8A5C5DAC60E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039D396-FDD7-4D89-AA6E-576EBDAB819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FAEA7C-8D8F-4127-8DEB-4E14FB7F3C6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54054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728156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3962161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055733" y="1361293"/>
            <a:ext cx="3954917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1ADD70C-6D56-48CF-925D-C3C75F22AB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D48DD8-770F-461A-8A6F-6AC84258E06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A884B2-28D7-4D3B-B000-05526470E12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EB7AB05-C837-430B-B862-A9E9C49E40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9683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3 photos, sur trois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40868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467552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58600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485285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F8082C0-928B-4370-9159-BD0871002AB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9BEA8B-88F0-48B1-8417-F91168E35F3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9C13F5-2A51-4F41-AC3C-380739EBF81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4569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proj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0375" y="4150517"/>
            <a:ext cx="2645076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460374" y="1294229"/>
            <a:ext cx="2644776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460374" y="3228948"/>
            <a:ext cx="2644776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0374" y="3223373"/>
            <a:ext cx="2644776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1" i="0" u="none" baseline="0" dirty="0"/>
              <a:t>Nom du partenaire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0374" y="3532554"/>
            <a:ext cx="2644776" cy="525937"/>
          </a:xfrm>
          <a:noFill/>
        </p:spPr>
        <p:txBody>
          <a:bodyPr lIns="72000" anchor="t"/>
          <a:lstStyle>
            <a:lvl1pPr algn="l" rtl="0"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pPr lvl="0" algn="l" rtl="0"/>
            <a:r>
              <a:rPr lang="fr-FR" b="0" i="0" u="none" baseline="0" dirty="0"/>
              <a:t>MM/AAAA – MM/AAAA</a:t>
            </a:r>
            <a:br>
              <a:rPr lang="fr-FR" dirty="0"/>
            </a:br>
            <a:r>
              <a:rPr lang="fr-FR" b="0" i="0" u="none" baseline="0" dirty="0"/>
              <a:t>Volume : 00 millions d’euros</a:t>
            </a:r>
            <a:br>
              <a:rPr lang="fr-FR" dirty="0"/>
            </a:br>
            <a:r>
              <a:rPr lang="fr-FR" b="0" i="0" u="none" baseline="0" dirty="0"/>
              <a:t>Contribution publique : 000.000 €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60374" y="1295081"/>
            <a:ext cx="2644776" cy="362396"/>
          </a:xfrm>
          <a:noFill/>
        </p:spPr>
        <p:txBody>
          <a:bodyPr lIns="72000" tIns="36000" bIns="36000" anchor="ctr"/>
          <a:lstStyle>
            <a:lvl1pPr algn="l" rtl="0">
              <a:defRPr sz="1100" b="1" baseline="0">
                <a:solidFill>
                  <a:schemeClr val="tx1"/>
                </a:solidFill>
              </a:defRPr>
            </a:lvl1pPr>
          </a:lstStyle>
          <a:p>
            <a:pPr lvl="0" algn="l" rtl="0"/>
            <a:r>
              <a:rPr lang="fr-FR" b="1" i="0" u="none" baseline="0" dirty="0"/>
              <a:t>Nom du pays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0374" y="1657477"/>
            <a:ext cx="2644776" cy="1490155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b="0" i="0" u="none" baseline="0" dirty="0"/>
              <a:t>Texte avec le nom du pays.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3310597" y="1361017"/>
            <a:ext cx="5717516" cy="477308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078B1933-9C2B-464C-89C7-3B9669D851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3E0082E-74B1-4DB4-AFC3-600A85EA055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DD874D-DCF1-4AFB-B120-DBFC83BC2DB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975B7F-49AC-4A72-83F9-A52B0CA1EAA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45371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342492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5" y="2760959"/>
            <a:ext cx="3369561" cy="1366715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140285" y="1857148"/>
            <a:ext cx="3369561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5" y="2181304"/>
            <a:ext cx="3369561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7" y="1857148"/>
            <a:ext cx="146807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2B4CC2C-4DF1-4D30-BD18-C376EFD0E9F8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B6FF9F-9255-4948-8A75-0F9D788BFB44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14031B9-2419-4D7C-9477-6D414719E22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98494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3" y="2760959"/>
            <a:ext cx="2570185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959063" y="1857148"/>
            <a:ext cx="2570185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3" y="2181304"/>
            <a:ext cx="2570185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760959"/>
            <a:ext cx="2671574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2653" y="1857148"/>
            <a:ext cx="2671574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2181304"/>
            <a:ext cx="2671574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73340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4644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19678F-CAE8-4013-9FDD-D099EBC765BD}"/>
              </a:ext>
            </a:extLst>
          </p:cNvPr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F5A7A7-195A-4901-AA92-9AD8F5B324D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B2E3311-57FC-4BB6-9070-F608DD1C0005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405873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33352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7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49817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7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8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348458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8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3348459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Photo</a:t>
            </a:r>
            <a:endParaRPr lang="fr-FR" dirty="0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9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47099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9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6247100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B7493E5-01A1-4261-8C02-12671CDAA6AE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24F692-04B3-4A5A-9EFC-6DAAC9F54A7D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EF59ED-9B36-47A4-8272-01A77AE69C2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4335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006A8E9-958F-4E69-9489-7570E0B8959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7" name="Grafik 6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C8FD03C-AD84-488D-812A-14306F7A4E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14" name="Grafik 1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D283078D-6502-46D2-8FCF-A35D665C44F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A174A7D-68A3-49E6-A548-4436051225F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4" name="Rechteck">
              <a:extLst>
                <a:ext uri="{FF2B5EF4-FFF2-40B4-BE49-F238E27FC236}">
                  <a16:creationId xmlns:a16="http://schemas.microsoft.com/office/drawing/2014/main" id="{B9D4D1B2-C70B-4FD9-B73E-C3C399FA4307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7" name="1.">
            <a:extLst>
              <a:ext uri="{FF2B5EF4-FFF2-40B4-BE49-F238E27FC236}">
                <a16:creationId xmlns:a16="http://schemas.microsoft.com/office/drawing/2014/main" id="{6F278397-36EA-42A6-8C8C-17E375356D4F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40A82378-6E6C-4730-BF30-7DD0E2357F20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61D03923-4D2B-4D7F-8AEE-7F1EEA6274DC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4A7029C4-D68D-4F55-AB50-9097FBC9A9FB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89570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323A02-5351-4A06-B188-B6D0D4B1B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C706561-A092-4EA7-8955-14D5E50BF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44003C5-0455-46C5-A715-4A6277BD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48245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B3B99F-4ADC-45E2-8F5D-44D97D456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ED5F27-69F0-4817-A979-F63658E4B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ED32F9-C05B-4F37-9040-BB45CE9F0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68334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tions lég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704864" y="431341"/>
            <a:ext cx="5212316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Remarque pour les mentions légales :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Adapter ou supprimer les textes d’espace réservé (nom de projet/ programme, adresse, e-mail, etc.) selon les besoins.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Supprimer l’espace réservé pour le logo du partenaire de coopération s’il ne convient pas.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(Cette remarque n’est pas visible en mode de présentation et n’est pas imprimée non plus.)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450496" y="1475895"/>
            <a:ext cx="3214511" cy="127727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À son titre d’entreprise fédérale, la GIZ aide le gouvernement fédéral allemand à concrétiser ses objectifs en matière de coopération internationale pour le développement durable.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b="1" kern="0" dirty="0">
                <a:solidFill>
                  <a:prstClr val="black"/>
                </a:solidFill>
              </a:rPr>
              <a:t>Publié par la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Deutsche Gesellschaft </a:t>
            </a:r>
            <a:r>
              <a:rPr lang="fr-FR" sz="800" kern="0" dirty="0" err="1">
                <a:solidFill>
                  <a:prstClr val="black"/>
                </a:solidFill>
              </a:rPr>
              <a:t>für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Internationale </a:t>
            </a:r>
            <a:r>
              <a:rPr lang="fr-FR" sz="800" kern="0" dirty="0" err="1">
                <a:solidFill>
                  <a:prstClr val="black"/>
                </a:solidFill>
              </a:rPr>
              <a:t>Zusammenarbeit</a:t>
            </a:r>
            <a:r>
              <a:rPr lang="fr-FR" sz="800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Siège de la société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Bonn et </a:t>
            </a:r>
            <a:r>
              <a:rPr lang="fr-FR" sz="800" kern="0" dirty="0" err="1">
                <a:solidFill>
                  <a:prstClr val="black"/>
                </a:solidFill>
              </a:rPr>
              <a:t>Eschborn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3397146"/>
            <a:ext cx="3464422" cy="235019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86539" y="1475896"/>
            <a:ext cx="3428177" cy="257560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un texte</a:t>
            </a:r>
          </a:p>
        </p:txBody>
      </p:sp>
      <p:sp>
        <p:nvSpPr>
          <p:cNvPr id="9" name="Titel 4">
            <a:extLst>
              <a:ext uri="{FF2B5EF4-FFF2-40B4-BE49-F238E27FC236}">
                <a16:creationId xmlns:a16="http://schemas.microsoft.com/office/drawing/2014/main" id="{595D9C5B-24CD-447D-AA0D-7BA0499459E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3540718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>
                <a:solidFill>
                  <a:prstClr val="black"/>
                </a:solidFill>
              </a:rPr>
              <a:t>Mentions légales​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603E166E-1C2E-4712-B5C6-2377F3D228E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B0197051-D079-4F1C-8807-CACB565555B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829229A-461F-4066-9947-6BB8958F7D9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F41A86A0-6876-469F-9A09-0CDB2C2744C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86263" y="4276011"/>
            <a:ext cx="2147887" cy="147733"/>
          </a:xfrm>
        </p:spPr>
        <p:txBody>
          <a:bodyPr wrap="none" lIns="0">
            <a:no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Cliquer ici pour ajouter un texte</a:t>
            </a:r>
          </a:p>
        </p:txBody>
      </p:sp>
    </p:spTree>
    <p:extLst>
      <p:ext uri="{BB962C8B-B14F-4D97-AF65-F5344CB8AC3E}">
        <p14:creationId xmlns:p14="http://schemas.microsoft.com/office/powerpoint/2010/main" val="3580445594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édits photographiques et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1475895"/>
            <a:ext cx="7172684" cy="4626708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777712" y="6535917"/>
            <a:ext cx="1084083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6765371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>
                <a:solidFill>
                  <a:prstClr val="black"/>
                </a:solidFill>
              </a:rPr>
              <a:t>Crédits photographiques / sources</a:t>
            </a:r>
          </a:p>
        </p:txBody>
      </p:sp>
    </p:spTree>
    <p:extLst>
      <p:ext uri="{BB962C8B-B14F-4D97-AF65-F5344CB8AC3E}">
        <p14:creationId xmlns:p14="http://schemas.microsoft.com/office/powerpoint/2010/main" val="2202315936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23136" y="165101"/>
            <a:ext cx="8893865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56567"/>
            <a:ext cx="88956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6611815" y="5609147"/>
            <a:ext cx="2405185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215592" y="2077320"/>
            <a:ext cx="3529299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b="1" kern="0" dirty="0">
                <a:solidFill>
                  <a:prstClr val="black"/>
                </a:solidFill>
              </a:rPr>
              <a:t>Deutsche Gesellschaft </a:t>
            </a:r>
            <a:r>
              <a:rPr lang="fr-FR" sz="1100" b="1" kern="0" dirty="0" err="1">
                <a:solidFill>
                  <a:prstClr val="black"/>
                </a:solidFill>
              </a:rPr>
              <a:t>für</a:t>
            </a:r>
            <a:br>
              <a:rPr lang="fr-FR" sz="1100" b="1" kern="0" dirty="0">
                <a:solidFill>
                  <a:prstClr val="black"/>
                </a:solidFill>
              </a:rPr>
            </a:br>
            <a:r>
              <a:rPr lang="fr-FR" sz="1100" b="1" kern="0" dirty="0">
                <a:solidFill>
                  <a:prstClr val="black"/>
                </a:solidFill>
              </a:rPr>
              <a:t>Internationale </a:t>
            </a:r>
            <a:r>
              <a:rPr lang="fr-FR" sz="1100" b="1" kern="0" dirty="0" err="1">
                <a:solidFill>
                  <a:prstClr val="black"/>
                </a:solidFill>
              </a:rPr>
              <a:t>Zusammenarbeit</a:t>
            </a:r>
            <a:r>
              <a:rPr lang="fr-FR" sz="1100" b="1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1100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Sièges de la société 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Bonn et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Friedrich-Ebert-Allee 36 + 40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53113 Bonn,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228  44 60 - 0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228  44 60 - 17 66</a:t>
            </a: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E  info@giz.de</a:t>
            </a: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I   </a:t>
            </a:r>
            <a:r>
              <a:rPr lang="fr-FR" sz="400" kern="0" dirty="0">
                <a:solidFill>
                  <a:prstClr val="black"/>
                </a:solidFill>
              </a:rPr>
              <a:t> </a:t>
            </a:r>
            <a:r>
              <a:rPr lang="fr-FR" sz="1100" kern="0" dirty="0">
                <a:solidFill>
                  <a:prstClr val="black"/>
                </a:solidFill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3525439" y="3413819"/>
            <a:ext cx="3221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Dag-Hammarskjöld-</a:t>
            </a:r>
            <a:r>
              <a:rPr lang="fr-FR" sz="1100" kern="0" dirty="0" err="1">
                <a:solidFill>
                  <a:prstClr val="black"/>
                </a:solidFill>
              </a:rPr>
              <a:t>Weg</a:t>
            </a:r>
            <a:r>
              <a:rPr lang="fr-FR" sz="1100" kern="0" dirty="0">
                <a:solidFill>
                  <a:prstClr val="black"/>
                </a:solidFill>
              </a:rPr>
              <a:t> 1 - 5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65760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r>
              <a:rPr lang="fr-FR" sz="1100" kern="0" dirty="0">
                <a:solidFill>
                  <a:prstClr val="black"/>
                </a:solidFill>
              </a:rPr>
              <a:t>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61 96  79 - 0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276665" y="5929845"/>
            <a:ext cx="1650218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527435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n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1"/>
            <a:ext cx="8893865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en couleurs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593896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n &amp; b (noir et blan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0"/>
            <a:ext cx="8893865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9966898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006A8E9-958F-4E69-9489-7570E0B8959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7" name="Grafik 6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C8FD03C-AD84-488D-812A-14306F7A4E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14" name="Grafik 1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D283078D-6502-46D2-8FCF-A35D665C44F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A174A7D-68A3-49E6-A548-4436051225F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4" name="Rechteck">
              <a:extLst>
                <a:ext uri="{FF2B5EF4-FFF2-40B4-BE49-F238E27FC236}">
                  <a16:creationId xmlns:a16="http://schemas.microsoft.com/office/drawing/2014/main" id="{B9D4D1B2-C70B-4FD9-B73E-C3C399FA4307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7" name="1.">
            <a:extLst>
              <a:ext uri="{FF2B5EF4-FFF2-40B4-BE49-F238E27FC236}">
                <a16:creationId xmlns:a16="http://schemas.microsoft.com/office/drawing/2014/main" id="{6F278397-36EA-42A6-8C8C-17E375356D4F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40A82378-6E6C-4730-BF30-7DD0E2357F20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61D03923-4D2B-4D7F-8AEE-7F1EEA6274DC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4A7029C4-D68D-4F55-AB50-9097FBC9A9FB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196144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élément graphique/ image détour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3D8A7315-E590-4872-B5A3-C3BD6DC22771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58797C8-4C6D-4147-B4C9-79CED93262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04595" y="1041803"/>
            <a:ext cx="1588099" cy="797885"/>
          </a:xfrm>
          <a:prstGeom prst="rect">
            <a:avLst/>
          </a:prstGeom>
        </p:spPr>
      </p:pic>
      <p:pic>
        <p:nvPicPr>
          <p:cNvPr id="21" name="Grafik 2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5BE8F11-8536-4EEC-86EE-1119EBCD9B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4188" r="41681"/>
          <a:stretch/>
        </p:blipFill>
        <p:spPr>
          <a:xfrm>
            <a:off x="7802882" y="1038264"/>
            <a:ext cx="383575" cy="779136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3356C2C9-9866-4873-8BD3-67ADA940E3F7}"/>
              </a:ext>
            </a:extLst>
          </p:cNvPr>
          <p:cNvSpPr/>
          <p:nvPr userDrawn="1"/>
        </p:nvSpPr>
        <p:spPr bwMode="gray">
          <a:xfrm>
            <a:off x="6584507" y="1381760"/>
            <a:ext cx="482357" cy="203653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4" name="Rechteck">
            <a:extLst>
              <a:ext uri="{FF2B5EF4-FFF2-40B4-BE49-F238E27FC236}">
                <a16:creationId xmlns:a16="http://schemas.microsoft.com/office/drawing/2014/main" id="{0B22D17F-D570-40DC-AD49-491BDDD4156C}"/>
              </a:ext>
            </a:extLst>
          </p:cNvPr>
          <p:cNvSpPr/>
          <p:nvPr userDrawn="1"/>
        </p:nvSpPr>
        <p:spPr bwMode="gray">
          <a:xfrm>
            <a:off x="7825457" y="1279678"/>
            <a:ext cx="334720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pour illustration/ image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détourée avec arrière-plan blanc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797503" y="1814238"/>
            <a:ext cx="1246909" cy="1147156"/>
          </a:xfrm>
          <a:prstGeom prst="rect">
            <a:avLst/>
          </a:prstGeom>
        </p:spPr>
      </p:pic>
      <p:sp>
        <p:nvSpPr>
          <p:cNvPr id="25" name="1.">
            <a:extLst>
              <a:ext uri="{FF2B5EF4-FFF2-40B4-BE49-F238E27FC236}">
                <a16:creationId xmlns:a16="http://schemas.microsoft.com/office/drawing/2014/main" id="{5EC376D4-7A19-45A2-82B7-E8D4A22002EE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7" name="2.">
            <a:extLst>
              <a:ext uri="{FF2B5EF4-FFF2-40B4-BE49-F238E27FC236}">
                <a16:creationId xmlns:a16="http://schemas.microsoft.com/office/drawing/2014/main" id="{474DE70D-A2A7-4C73-AC08-0714482A2F17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7" name="3.">
            <a:extLst>
              <a:ext uri="{FF2B5EF4-FFF2-40B4-BE49-F238E27FC236}">
                <a16:creationId xmlns:a16="http://schemas.microsoft.com/office/drawing/2014/main" id="{0AFDF1B0-F30F-4CD0-9FEE-87FD44ADE4BE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8" name="how">
            <a:extLst>
              <a:ext uri="{FF2B5EF4-FFF2-40B4-BE49-F238E27FC236}">
                <a16:creationId xmlns:a16="http://schemas.microsoft.com/office/drawing/2014/main" id="{91967F94-5CB6-410C-9D85-A85ED276B47E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321453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Autre diapositive de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>
                <a:latin typeface="Arial"/>
                <a:cs typeface="+mn-cs"/>
                <a:sym typeface="Arial"/>
              </a:rPr>
              <a:t>sans photo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506602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élément graphique/ image détour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3D8A7315-E590-4872-B5A3-C3BD6DC22771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58797C8-4C6D-4147-B4C9-79CED93262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04595" y="1041803"/>
            <a:ext cx="1588099" cy="797885"/>
          </a:xfrm>
          <a:prstGeom prst="rect">
            <a:avLst/>
          </a:prstGeom>
        </p:spPr>
      </p:pic>
      <p:pic>
        <p:nvPicPr>
          <p:cNvPr id="21" name="Grafik 2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5BE8F11-8536-4EEC-86EE-1119EBCD9B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4188" r="41681"/>
          <a:stretch/>
        </p:blipFill>
        <p:spPr>
          <a:xfrm>
            <a:off x="7802882" y="1038264"/>
            <a:ext cx="383575" cy="779136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3356C2C9-9866-4873-8BD3-67ADA940E3F7}"/>
              </a:ext>
            </a:extLst>
          </p:cNvPr>
          <p:cNvSpPr/>
          <p:nvPr userDrawn="1"/>
        </p:nvSpPr>
        <p:spPr bwMode="gray">
          <a:xfrm>
            <a:off x="6584507" y="1381760"/>
            <a:ext cx="482357" cy="203653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4" name="Rechteck">
            <a:extLst>
              <a:ext uri="{FF2B5EF4-FFF2-40B4-BE49-F238E27FC236}">
                <a16:creationId xmlns:a16="http://schemas.microsoft.com/office/drawing/2014/main" id="{0B22D17F-D570-40DC-AD49-491BDDD4156C}"/>
              </a:ext>
            </a:extLst>
          </p:cNvPr>
          <p:cNvSpPr/>
          <p:nvPr userDrawn="1"/>
        </p:nvSpPr>
        <p:spPr bwMode="gray">
          <a:xfrm>
            <a:off x="7825457" y="1279678"/>
            <a:ext cx="334720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pour illustration/ image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détourée avec arrière-plan blanc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797503" y="1814238"/>
            <a:ext cx="1246909" cy="1147156"/>
          </a:xfrm>
          <a:prstGeom prst="rect">
            <a:avLst/>
          </a:prstGeom>
        </p:spPr>
      </p:pic>
      <p:sp>
        <p:nvSpPr>
          <p:cNvPr id="25" name="1.">
            <a:extLst>
              <a:ext uri="{FF2B5EF4-FFF2-40B4-BE49-F238E27FC236}">
                <a16:creationId xmlns:a16="http://schemas.microsoft.com/office/drawing/2014/main" id="{5EC376D4-7A19-45A2-82B7-E8D4A22002EE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7" name="2.">
            <a:extLst>
              <a:ext uri="{FF2B5EF4-FFF2-40B4-BE49-F238E27FC236}">
                <a16:creationId xmlns:a16="http://schemas.microsoft.com/office/drawing/2014/main" id="{474DE70D-A2A7-4C73-AC08-0714482A2F17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7" name="3.">
            <a:extLst>
              <a:ext uri="{FF2B5EF4-FFF2-40B4-BE49-F238E27FC236}">
                <a16:creationId xmlns:a16="http://schemas.microsoft.com/office/drawing/2014/main" id="{0AFDF1B0-F30F-4CD0-9FEE-87FD44ADE4BE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8" name="how">
            <a:extLst>
              <a:ext uri="{FF2B5EF4-FFF2-40B4-BE49-F238E27FC236}">
                <a16:creationId xmlns:a16="http://schemas.microsoft.com/office/drawing/2014/main" id="{91967F94-5CB6-410C-9D85-A85ED276B47E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567770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fr-FR" dirty="0"/>
              <a:t>Cliquer ici pour ajouter </a:t>
            </a:r>
            <a:r>
              <a:rPr lang="fr-FR"/>
              <a:t>un sous-titre</a:t>
            </a:r>
            <a:endParaRPr lang="fr-FR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0A0EB790-E9E1-47D2-BF19-674BAEE589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3C8DE70C-9D32-4B77-8379-94E47DC85A4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75B3A2A-0257-4EFD-9C8B-065843E744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89502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3746844"/>
          </a:xfrm>
        </p:spPr>
        <p:txBody>
          <a:bodyPr/>
          <a:lstStyle>
            <a:lvl1pPr marL="228600" marR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/>
              <a:t>Cliquer ici pour ajouter un sous-titre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9A53F08-39DD-438B-9ADB-116E2B3C98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79D225F-7FE0-4198-A845-D8DAD8A4DC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CB1592-87E5-43D0-ADE3-9E5BC315F0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53125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 n &amp;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2093674"/>
            <a:ext cx="88956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4254815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9FA48AF-5303-4D57-9751-7B780F078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2F4610D-07D3-40C0-A865-39F8CB37C9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96DFED-7C3D-496B-93CA-3443AB74FDA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6386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72AD8F4A-1BBA-4460-9705-7EAE727B024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F073DDA-8FE6-400D-B0F8-3C1116E295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03252AC-0665-4619-92E1-F74C646297B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2AC444E-086E-4831-B65D-8E35E15C068C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7DA8E86-EB0C-4BB0-A5EE-80F49A2487E5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27" name="1.">
            <a:extLst>
              <a:ext uri="{FF2B5EF4-FFF2-40B4-BE49-F238E27FC236}">
                <a16:creationId xmlns:a16="http://schemas.microsoft.com/office/drawing/2014/main" id="{C85D3607-1771-4C7A-B1FC-2DF0B4CFEB38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37" name="2.">
            <a:extLst>
              <a:ext uri="{FF2B5EF4-FFF2-40B4-BE49-F238E27FC236}">
                <a16:creationId xmlns:a16="http://schemas.microsoft.com/office/drawing/2014/main" id="{F739C141-1B46-4587-A640-D4D4455E9F43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8" name="3.">
            <a:extLst>
              <a:ext uri="{FF2B5EF4-FFF2-40B4-BE49-F238E27FC236}">
                <a16:creationId xmlns:a16="http://schemas.microsoft.com/office/drawing/2014/main" id="{CBDA88F0-206F-4E7F-B3E4-D6D788EA88D9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9" name="how">
            <a:extLst>
              <a:ext uri="{FF2B5EF4-FFF2-40B4-BE49-F238E27FC236}">
                <a16:creationId xmlns:a16="http://schemas.microsoft.com/office/drawing/2014/main" id="{90BF508B-BC60-45DA-AB48-F8491BC43A14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5870B32-3B70-4C1E-B090-D2CBA04F63E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5008018-1C60-495A-818F-98EF5EFAE0B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2316FD-72BF-4F6A-BB02-538EC21429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349452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</a:t>
            </a:r>
            <a:br>
              <a:rPr lang="fr-FR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Elle peut aussi avoir deux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lignes.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DC3F18-42D1-4470-B243-6F2FF65FE93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FB8E431-13C0-4081-B296-D962075D29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8AA3BD-28CC-4D64-99A6-576101AC6EA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67723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 n &amp; b visu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CEA4E1-28A1-438E-BFB8-3CA4B610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F5321EF-1A28-4FB0-9098-3914168E2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CB7130-BDDB-4AE0-8F77-C6C91193B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999799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A779CC-9AD2-4E08-92FC-A82885FB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CCE409-82F5-48DE-8045-E151AE9E5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132B55-A668-43E8-9008-8FA058EAA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2501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23135" y="4525210"/>
            <a:ext cx="4538033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6701038" y="165100"/>
            <a:ext cx="2315963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4EC6125-5675-4998-867C-1F1D46F4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01C772A-A3B6-4DF7-A7C3-9D08BAF8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88173-0CE7-4DF9-B0A6-5EE3A6F18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127957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AD8FECBB-5BE8-44DF-BBD6-0B00FCEED9E1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1EFB0A60-3179-4B18-8763-E582AF5314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AB1301E1-67F3-45AA-BB63-F42C6A26CC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BF71A2F-DBB6-4EEE-954D-7006444C197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6057060-D975-4666-8315-0014F414FEF1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 avec photo d’arrière-plan (remplaçable) 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8" name="Dreieck">
            <a:extLst>
              <a:ext uri="{FF2B5EF4-FFF2-40B4-BE49-F238E27FC236}">
                <a16:creationId xmlns:a16="http://schemas.microsoft.com/office/drawing/2014/main" id="{65D24E3B-DB16-424E-B183-C7FB119D8F94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05A576A-CBD4-4CB2-8097-038B5EE5D76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C09A98D-BE4D-4CE2-A2AF-1DE6A12D272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F64192F-A59A-4836-B751-E478B2E19A4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955253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30EDB1C-C7A4-4ABA-8456-CA8CA38F96F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8A4161-C7E4-444A-8294-789AA72BB8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22775D-00BA-4A8A-AA54-9B3460FED0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20413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Autre diapositive de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>
                <a:latin typeface="Arial"/>
                <a:cs typeface="+mn-cs"/>
                <a:sym typeface="Arial"/>
              </a:rPr>
              <a:t>sans photo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1764571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 avec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52037"/>
            <a:ext cx="8567183" cy="360753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9264" y="774701"/>
            <a:ext cx="8567737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fr-FR" sz="1400" smtClean="0">
                <a:effectLst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fr-FR" sz="14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Cliquer ici pour ajouter </a:t>
            </a:r>
            <a:r>
              <a:rPr lang="fr-FR" sz="140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 sous-titre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3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BD3F45-E457-443C-AE06-082EB4366E4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5EAE32-8622-4AAC-ABCC-3DD26ED617E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795F7DF0-2EF8-4E01-9EB1-52F85CDA69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7510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7172684" cy="378644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556DFEB-F246-4056-9FD0-E3E57A36BF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5FA1D0-7837-43DA-BB65-2E70544DFF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E46DFB-EE68-44F3-A4FB-6383017311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679176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88846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5E069E-FB2A-456E-A314-D94B3207476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E98CF6-0CA5-4D3A-8051-0A0976CD711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932740-7684-4E1A-B593-EFBDCB296CF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8665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une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76372C-8031-4D3E-AD95-C27D2861BC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83A84F-40EF-438A-BFC5-351B8DF74A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41D0396-DF6B-4A00-8CB5-C63FFD47F0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54395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DA256E6-B32E-40B2-912B-ABE99891A9C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7B6CBF-B5BC-4934-991D-EA73BB81EED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6B59F8-9CB4-4526-9D9F-FDBF26F7EBA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28991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3C0CF7-C180-4B0A-A381-4AA6852EA6C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FAB682-1040-47B7-A003-DFEEFDFB55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CCD56F-3385-4B96-805C-BDEA425194C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346708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5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A36E27-A6AB-4D85-BB3F-980F2685DC0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F1B4B5-F244-4733-82D2-20965EC9401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A127C0F-2DAF-4E2E-9908-883F6CCF5DF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927795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9219509-916C-4A94-A74E-8A5C5DAC60E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039D396-FDD7-4D89-AA6E-576EBDAB819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FAEA7C-8D8F-4127-8DEB-4E14FB7F3C6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55796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728156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3962161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055733" y="1361293"/>
            <a:ext cx="3954917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1ADD70C-6D56-48CF-925D-C3C75F22AB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D48DD8-770F-461A-8A6F-6AC84258E06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A884B2-28D7-4D3B-B000-05526470E12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EB7AB05-C837-430B-B862-A9E9C49E40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15213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3 photos, sur trois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40868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467552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58600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485285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F8082C0-928B-4370-9159-BD0871002AB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9BEA8B-88F0-48B1-8417-F91168E35F3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9C13F5-2A51-4F41-AC3C-380739EBF81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8095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fr-FR" dirty="0"/>
              <a:t>Cliquer ici pour ajouter </a:t>
            </a:r>
            <a:r>
              <a:rPr lang="fr-FR"/>
              <a:t>un sous-titre</a:t>
            </a:r>
            <a:endParaRPr lang="fr-FR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0A0EB790-E9E1-47D2-BF19-674BAEE589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3C8DE70C-9D32-4B77-8379-94E47DC85A4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75B3A2A-0257-4EFD-9C8B-065843E744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82448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proj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0375" y="4150517"/>
            <a:ext cx="2645076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460374" y="1294229"/>
            <a:ext cx="2644776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460374" y="3228948"/>
            <a:ext cx="2644776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0374" y="3223373"/>
            <a:ext cx="2644776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1" i="0" u="none" baseline="0" dirty="0"/>
              <a:t>Nom du partenaire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0374" y="3532554"/>
            <a:ext cx="2644776" cy="525937"/>
          </a:xfrm>
          <a:noFill/>
        </p:spPr>
        <p:txBody>
          <a:bodyPr lIns="72000" anchor="t"/>
          <a:lstStyle>
            <a:lvl1pPr algn="l" rtl="0"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pPr lvl="0" algn="l" rtl="0"/>
            <a:r>
              <a:rPr lang="fr-FR" b="0" i="0" u="none" baseline="0" dirty="0"/>
              <a:t>MM/AAAA – MM/AAAA</a:t>
            </a:r>
            <a:br>
              <a:rPr lang="fr-FR" dirty="0"/>
            </a:br>
            <a:r>
              <a:rPr lang="fr-FR" b="0" i="0" u="none" baseline="0" dirty="0"/>
              <a:t>Volume : 00 millions d’euros</a:t>
            </a:r>
            <a:br>
              <a:rPr lang="fr-FR" dirty="0"/>
            </a:br>
            <a:r>
              <a:rPr lang="fr-FR" b="0" i="0" u="none" baseline="0" dirty="0"/>
              <a:t>Contribution publique : 000.000 €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60374" y="1295081"/>
            <a:ext cx="2644776" cy="362396"/>
          </a:xfrm>
          <a:noFill/>
        </p:spPr>
        <p:txBody>
          <a:bodyPr lIns="72000" tIns="36000" bIns="36000" anchor="ctr"/>
          <a:lstStyle>
            <a:lvl1pPr algn="l" rtl="0">
              <a:defRPr sz="1100" b="1" baseline="0">
                <a:solidFill>
                  <a:schemeClr val="tx1"/>
                </a:solidFill>
              </a:defRPr>
            </a:lvl1pPr>
          </a:lstStyle>
          <a:p>
            <a:pPr lvl="0" algn="l" rtl="0"/>
            <a:r>
              <a:rPr lang="fr-FR" b="1" i="0" u="none" baseline="0" dirty="0"/>
              <a:t>Nom du pays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0374" y="1657477"/>
            <a:ext cx="2644776" cy="1490155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b="0" i="0" u="none" baseline="0" dirty="0"/>
              <a:t>Texte avec le nom du pays.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3310597" y="1361017"/>
            <a:ext cx="5717516" cy="477308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078B1933-9C2B-464C-89C7-3B9669D851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3E0082E-74B1-4DB4-AFC3-600A85EA055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DD874D-DCF1-4AFB-B120-DBFC83BC2DB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975B7F-49AC-4A72-83F9-A52B0CA1EAA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511848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342492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5" y="2760959"/>
            <a:ext cx="3369561" cy="1366715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140285" y="1857148"/>
            <a:ext cx="3369561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5" y="2181304"/>
            <a:ext cx="3369561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7" y="1857148"/>
            <a:ext cx="146807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2B4CC2C-4DF1-4D30-BD18-C376EFD0E9F8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B6FF9F-9255-4948-8A75-0F9D788BFB44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14031B9-2419-4D7C-9477-6D414719E22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31352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3" y="2760959"/>
            <a:ext cx="2570185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959063" y="1857148"/>
            <a:ext cx="2570185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3" y="2181304"/>
            <a:ext cx="2570185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760959"/>
            <a:ext cx="2671574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2653" y="1857148"/>
            <a:ext cx="2671574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2181304"/>
            <a:ext cx="2671574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73340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4644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19678F-CAE8-4013-9FDD-D099EBC765BD}"/>
              </a:ext>
            </a:extLst>
          </p:cNvPr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F5A7A7-195A-4901-AA92-9AD8F5B324D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B2E3311-57FC-4BB6-9070-F608DD1C0005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957779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33352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7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49817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7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8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348458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8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3348459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Photo</a:t>
            </a:r>
            <a:endParaRPr lang="fr-FR" dirty="0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9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47099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9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6247100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B7493E5-01A1-4261-8C02-12671CDAA6AE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24F692-04B3-4A5A-9EFC-6DAAC9F54A7D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EF59ED-9B36-47A4-8272-01A77AE69C2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985925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323A02-5351-4A06-B188-B6D0D4B1B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C706561-A092-4EA7-8955-14D5E50BF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44003C5-0455-46C5-A715-4A6277BD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51247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B3B99F-4ADC-45E2-8F5D-44D97D456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ED5F27-69F0-4817-A979-F63658E4B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ED32F9-C05B-4F37-9040-BB45CE9F0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8060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tions lég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704864" y="431341"/>
            <a:ext cx="5212316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Remarque pour les mentions légales :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Adapter ou supprimer les textes d’espace réservé (nom de projet/ programme, adresse, e-mail, etc.) selon les besoins. 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Supprimer l’espace réservé pour le logo du partenaire de coopération s’il ne convient pas.</a:t>
            </a:r>
            <a:b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(Cette remarque n’est pas visible en mode de présentation et n’est pas imprimée non plus.)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450496" y="1475895"/>
            <a:ext cx="3214511" cy="127727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À son titre d’entreprise fédérale, la GIZ aide le gouvernement fédéral allemand à concrétiser ses objectifs en matière de coopération internationale pour le développement durable.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b="1" kern="0" dirty="0">
                <a:solidFill>
                  <a:prstClr val="black"/>
                </a:solidFill>
              </a:rPr>
              <a:t>Publié par la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Deutsche Gesellschaft </a:t>
            </a:r>
            <a:r>
              <a:rPr lang="fr-FR" sz="800" kern="0" dirty="0" err="1">
                <a:solidFill>
                  <a:prstClr val="black"/>
                </a:solidFill>
              </a:rPr>
              <a:t>für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Internationale </a:t>
            </a:r>
            <a:r>
              <a:rPr lang="fr-FR" sz="800" kern="0" dirty="0" err="1">
                <a:solidFill>
                  <a:prstClr val="black"/>
                </a:solidFill>
              </a:rPr>
              <a:t>Zusammenarbeit</a:t>
            </a:r>
            <a:r>
              <a:rPr lang="fr-FR" sz="800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8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Siège de la société </a:t>
            </a:r>
          </a:p>
          <a:p>
            <a:pPr>
              <a:defRPr/>
            </a:pPr>
            <a:r>
              <a:rPr lang="fr-FR" sz="800" kern="0" dirty="0">
                <a:solidFill>
                  <a:prstClr val="black"/>
                </a:solidFill>
              </a:rPr>
              <a:t>Bonn et </a:t>
            </a:r>
            <a:r>
              <a:rPr lang="fr-FR" sz="800" kern="0" dirty="0" err="1">
                <a:solidFill>
                  <a:prstClr val="black"/>
                </a:solidFill>
              </a:rPr>
              <a:t>Eschborn</a:t>
            </a:r>
            <a:r>
              <a:rPr lang="fr-FR" sz="800" kern="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3397146"/>
            <a:ext cx="3464422" cy="235019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86539" y="1475896"/>
            <a:ext cx="3428177" cy="257560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un texte</a:t>
            </a:r>
          </a:p>
        </p:txBody>
      </p:sp>
      <p:sp>
        <p:nvSpPr>
          <p:cNvPr id="9" name="Titel 4">
            <a:extLst>
              <a:ext uri="{FF2B5EF4-FFF2-40B4-BE49-F238E27FC236}">
                <a16:creationId xmlns:a16="http://schemas.microsoft.com/office/drawing/2014/main" id="{595D9C5B-24CD-447D-AA0D-7BA0499459E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3540718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>
                <a:solidFill>
                  <a:prstClr val="black"/>
                </a:solidFill>
              </a:rPr>
              <a:t>Mentions légales​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603E166E-1C2E-4712-B5C6-2377F3D228E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B0197051-D079-4F1C-8807-CACB565555B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829229A-461F-4066-9947-6BB8958F7D9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F41A86A0-6876-469F-9A09-0CDB2C2744C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86263" y="4276011"/>
            <a:ext cx="2147887" cy="147733"/>
          </a:xfrm>
        </p:spPr>
        <p:txBody>
          <a:bodyPr wrap="none" lIns="0">
            <a:no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Cliquer ici pour ajouter un texte</a:t>
            </a:r>
          </a:p>
        </p:txBody>
      </p:sp>
    </p:spTree>
    <p:extLst>
      <p:ext uri="{BB962C8B-B14F-4D97-AF65-F5344CB8AC3E}">
        <p14:creationId xmlns:p14="http://schemas.microsoft.com/office/powerpoint/2010/main" val="3711697245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édits photographiques et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1475895"/>
            <a:ext cx="7172684" cy="4626708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Cliquer ici pour ajouter </a:t>
            </a:r>
            <a:r>
              <a:rPr lang="fr-FR"/>
              <a:t>un texte</a:t>
            </a:r>
            <a:endParaRPr lang="fr-FR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777712" y="6535917"/>
            <a:ext cx="1084083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8" y="320283"/>
            <a:ext cx="6765371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>
                <a:solidFill>
                  <a:prstClr val="black"/>
                </a:solidFill>
              </a:rPr>
              <a:t>Crédits photographiques / sources</a:t>
            </a:r>
          </a:p>
        </p:txBody>
      </p:sp>
    </p:spTree>
    <p:extLst>
      <p:ext uri="{BB962C8B-B14F-4D97-AF65-F5344CB8AC3E}">
        <p14:creationId xmlns:p14="http://schemas.microsoft.com/office/powerpoint/2010/main" val="2313170861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23136" y="165101"/>
            <a:ext cx="8893865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56567"/>
            <a:ext cx="88956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6611815" y="5609147"/>
            <a:ext cx="2405185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215592" y="2077320"/>
            <a:ext cx="3529299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b="1" kern="0" dirty="0">
                <a:solidFill>
                  <a:prstClr val="black"/>
                </a:solidFill>
              </a:rPr>
              <a:t>Deutsche Gesellschaft </a:t>
            </a:r>
            <a:r>
              <a:rPr lang="fr-FR" sz="1100" b="1" kern="0" dirty="0" err="1">
                <a:solidFill>
                  <a:prstClr val="black"/>
                </a:solidFill>
              </a:rPr>
              <a:t>für</a:t>
            </a:r>
            <a:br>
              <a:rPr lang="fr-FR" sz="1100" b="1" kern="0" dirty="0">
                <a:solidFill>
                  <a:prstClr val="black"/>
                </a:solidFill>
              </a:rPr>
            </a:br>
            <a:r>
              <a:rPr lang="fr-FR" sz="1100" b="1" kern="0" dirty="0">
                <a:solidFill>
                  <a:prstClr val="black"/>
                </a:solidFill>
              </a:rPr>
              <a:t>Internationale </a:t>
            </a:r>
            <a:r>
              <a:rPr lang="fr-FR" sz="1100" b="1" kern="0" dirty="0" err="1">
                <a:solidFill>
                  <a:prstClr val="black"/>
                </a:solidFill>
              </a:rPr>
              <a:t>Zusammenarbeit</a:t>
            </a:r>
            <a:r>
              <a:rPr lang="fr-FR" sz="1100" b="1" kern="0" dirty="0">
                <a:solidFill>
                  <a:prstClr val="black"/>
                </a:solidFill>
              </a:rPr>
              <a:t> (GIZ) GmbH</a:t>
            </a:r>
          </a:p>
          <a:p>
            <a:pPr>
              <a:defRPr/>
            </a:pPr>
            <a:endParaRPr lang="fr-FR" sz="1100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Sièges de la société 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Bonn et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Friedrich-Ebert-Allee 36 + 40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53113 Bonn,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228  44 60 - 0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228  44 60 - 17 66</a:t>
            </a:r>
          </a:p>
          <a:p>
            <a:pPr>
              <a:defRPr/>
            </a:pPr>
            <a:endParaRPr lang="fr-FR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E  info@giz.de</a:t>
            </a:r>
          </a:p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I   </a:t>
            </a:r>
            <a:r>
              <a:rPr lang="fr-FR" sz="400" kern="0" dirty="0">
                <a:solidFill>
                  <a:prstClr val="black"/>
                </a:solidFill>
              </a:rPr>
              <a:t> </a:t>
            </a:r>
            <a:r>
              <a:rPr lang="fr-FR" sz="1100" kern="0" dirty="0">
                <a:solidFill>
                  <a:prstClr val="black"/>
                </a:solidFill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3525439" y="3413819"/>
            <a:ext cx="3221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100" kern="0" dirty="0">
                <a:solidFill>
                  <a:prstClr val="black"/>
                </a:solidFill>
              </a:rPr>
              <a:t>Dag-Hammarskjöld-</a:t>
            </a:r>
            <a:r>
              <a:rPr lang="fr-FR" sz="1100" kern="0" dirty="0" err="1">
                <a:solidFill>
                  <a:prstClr val="black"/>
                </a:solidFill>
              </a:rPr>
              <a:t>Weg</a:t>
            </a:r>
            <a:r>
              <a:rPr lang="fr-FR" sz="1100" kern="0" dirty="0">
                <a:solidFill>
                  <a:prstClr val="black"/>
                </a:solidFill>
              </a:rPr>
              <a:t> 1 - 5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65760 </a:t>
            </a:r>
            <a:r>
              <a:rPr lang="fr-FR" sz="1100" kern="0" dirty="0" err="1">
                <a:solidFill>
                  <a:prstClr val="black"/>
                </a:solidFill>
              </a:rPr>
              <a:t>Eschborn</a:t>
            </a:r>
            <a:r>
              <a:rPr lang="fr-FR" sz="1100" kern="0" dirty="0">
                <a:solidFill>
                  <a:prstClr val="black"/>
                </a:solidFill>
              </a:rPr>
              <a:t>, Allemagne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T  +49  61 96  79 - 0</a:t>
            </a:r>
            <a:br>
              <a:rPr lang="fr-FR" sz="1100" kern="0" dirty="0">
                <a:solidFill>
                  <a:prstClr val="black"/>
                </a:solidFill>
              </a:rPr>
            </a:br>
            <a:r>
              <a:rPr lang="fr-FR" sz="1100" kern="0" dirty="0">
                <a:solidFill>
                  <a:prstClr val="black"/>
                </a:solidFill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276665" y="5929845"/>
            <a:ext cx="1650218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72547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n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1"/>
            <a:ext cx="8893865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en couleurs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1231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3746844"/>
          </a:xfrm>
        </p:spPr>
        <p:txBody>
          <a:bodyPr/>
          <a:lstStyle>
            <a:lvl1pPr marL="228600" marR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/>
              <a:t>Cliquer ici pour ajouter un sous-titre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9A53F08-39DD-438B-9ADB-116E2B3C98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79D225F-7FE0-4198-A845-D8DAD8A4DC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CB1592-87E5-43D0-ADE3-9E5BC315F0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6946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n &amp; b (noir et blan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6" y="165100"/>
            <a:ext cx="8893865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846875"/>
            <a:ext cx="8895600" cy="4040085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1974953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006A8E9-958F-4E69-9489-7570E0B8959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7" name="Grafik 6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C8FD03C-AD84-488D-812A-14306F7A4E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14" name="Grafik 1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D283078D-6502-46D2-8FCF-A35D665C44F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A174A7D-68A3-49E6-A548-4436051225F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4" name="Rechteck">
              <a:extLst>
                <a:ext uri="{FF2B5EF4-FFF2-40B4-BE49-F238E27FC236}">
                  <a16:creationId xmlns:a16="http://schemas.microsoft.com/office/drawing/2014/main" id="{B9D4D1B2-C70B-4FD9-B73E-C3C399FA4307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/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7" name="1.">
            <a:extLst>
              <a:ext uri="{FF2B5EF4-FFF2-40B4-BE49-F238E27FC236}">
                <a16:creationId xmlns:a16="http://schemas.microsoft.com/office/drawing/2014/main" id="{6F278397-36EA-42A6-8C8C-17E375356D4F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40A82378-6E6C-4730-BF30-7DD0E2357F20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61D03923-4D2B-4D7F-8AEE-7F1EEA6274DC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4A7029C4-D68D-4F55-AB50-9097FBC9A9FB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765185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élément graphique/ image détour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3D8A7315-E590-4872-B5A3-C3BD6DC22771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58797C8-4C6D-4147-B4C9-79CED93262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04595" y="1041803"/>
            <a:ext cx="1588099" cy="797885"/>
          </a:xfrm>
          <a:prstGeom prst="rect">
            <a:avLst/>
          </a:prstGeom>
        </p:spPr>
      </p:pic>
      <p:pic>
        <p:nvPicPr>
          <p:cNvPr id="21" name="Grafik 2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5BE8F11-8536-4EEC-86EE-1119EBCD9B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4188" r="41681"/>
          <a:stretch/>
        </p:blipFill>
        <p:spPr>
          <a:xfrm>
            <a:off x="7802882" y="1038264"/>
            <a:ext cx="383575" cy="779136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3356C2C9-9866-4873-8BD3-67ADA940E3F7}"/>
              </a:ext>
            </a:extLst>
          </p:cNvPr>
          <p:cNvSpPr/>
          <p:nvPr userDrawn="1"/>
        </p:nvSpPr>
        <p:spPr bwMode="gray">
          <a:xfrm>
            <a:off x="6584507" y="1381760"/>
            <a:ext cx="482357" cy="203653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4" name="Rechteck">
            <a:extLst>
              <a:ext uri="{FF2B5EF4-FFF2-40B4-BE49-F238E27FC236}">
                <a16:creationId xmlns:a16="http://schemas.microsoft.com/office/drawing/2014/main" id="{0B22D17F-D570-40DC-AD49-491BDDD4156C}"/>
              </a:ext>
            </a:extLst>
          </p:cNvPr>
          <p:cNvSpPr/>
          <p:nvPr userDrawn="1"/>
        </p:nvSpPr>
        <p:spPr bwMode="gray">
          <a:xfrm>
            <a:off x="7825457" y="1279678"/>
            <a:ext cx="334720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1"/>
            <a:ext cx="8893865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846875"/>
            <a:ext cx="8893865" cy="4040085"/>
          </a:xfrm>
          <a:prstGeom prst="rect">
            <a:avLst/>
          </a:prstGeom>
          <a:blipFill dpi="0" rotWithShape="1">
            <a:blip r:embed="rId6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titre pour illustration/ image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détourée avec arrière-plan blanc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797503" y="1814238"/>
            <a:ext cx="1246909" cy="1147156"/>
          </a:xfrm>
          <a:prstGeom prst="rect">
            <a:avLst/>
          </a:prstGeom>
        </p:spPr>
      </p:pic>
      <p:sp>
        <p:nvSpPr>
          <p:cNvPr id="25" name="1.">
            <a:extLst>
              <a:ext uri="{FF2B5EF4-FFF2-40B4-BE49-F238E27FC236}">
                <a16:creationId xmlns:a16="http://schemas.microsoft.com/office/drawing/2014/main" id="{5EC376D4-7A19-45A2-82B7-E8D4A22002EE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7" name="2.">
            <a:extLst>
              <a:ext uri="{FF2B5EF4-FFF2-40B4-BE49-F238E27FC236}">
                <a16:creationId xmlns:a16="http://schemas.microsoft.com/office/drawing/2014/main" id="{474DE70D-A2A7-4C73-AC08-0714482A2F17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7" name="3.">
            <a:extLst>
              <a:ext uri="{FF2B5EF4-FFF2-40B4-BE49-F238E27FC236}">
                <a16:creationId xmlns:a16="http://schemas.microsoft.com/office/drawing/2014/main" id="{0AFDF1B0-F30F-4CD0-9FEE-87FD44ADE4BE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8" name="how">
            <a:extLst>
              <a:ext uri="{FF2B5EF4-FFF2-40B4-BE49-F238E27FC236}">
                <a16:creationId xmlns:a16="http://schemas.microsoft.com/office/drawing/2014/main" id="{91967F94-5CB6-410C-9D85-A85ED276B47E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99195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5422244"/>
            <a:ext cx="2311296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4886960"/>
            <a:ext cx="3647908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592470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Nom du projet | Date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Autre diapositive de titre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>
                <a:latin typeface="Arial"/>
                <a:cs typeface="+mn-cs"/>
                <a:sym typeface="Arial"/>
              </a:rPr>
              <a:t>sans photo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474026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fr-FR" dirty="0"/>
              <a:t>Cliquer ici pour ajouter </a:t>
            </a:r>
            <a:r>
              <a:rPr lang="fr-FR"/>
              <a:t>un sous-titre</a:t>
            </a:r>
            <a:endParaRPr lang="fr-FR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0A0EB790-E9E1-47D2-BF19-674BAEE589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3C8DE70C-9D32-4B77-8379-94E47DC85A4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75B3A2A-0257-4EFD-9C8B-065843E744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6582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3746844"/>
          </a:xfrm>
        </p:spPr>
        <p:txBody>
          <a:bodyPr/>
          <a:lstStyle>
            <a:lvl1pPr marL="228600" marR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dirty="0"/>
              <a:t>Cliquer ici pour ajouter un sous-titre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9A53F08-39DD-438B-9ADB-116E2B3C98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79D225F-7FE0-4198-A845-D8DAD8A4DC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CB1592-87E5-43D0-ADE3-9E5BC315F0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8579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 n &amp;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2093674"/>
            <a:ext cx="88956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4254815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9FA48AF-5303-4D57-9751-7B780F078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2F4610D-07D3-40C0-A865-39F8CB37C9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96DFED-7C3D-496B-93CA-3443AB74FDA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11368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72AD8F4A-1BBA-4460-9705-7EAE727B024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F073DDA-8FE6-400D-B0F8-3C1116E295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03252AC-0665-4619-92E1-F74C646297B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2AC444E-086E-4831-B65D-8E35E15C068C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7DA8E86-EB0C-4BB0-A5EE-80F49A2487E5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27" name="1.">
            <a:extLst>
              <a:ext uri="{FF2B5EF4-FFF2-40B4-BE49-F238E27FC236}">
                <a16:creationId xmlns:a16="http://schemas.microsoft.com/office/drawing/2014/main" id="{C85D3607-1771-4C7A-B1FC-2DF0B4CFEB38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37" name="2.">
            <a:extLst>
              <a:ext uri="{FF2B5EF4-FFF2-40B4-BE49-F238E27FC236}">
                <a16:creationId xmlns:a16="http://schemas.microsoft.com/office/drawing/2014/main" id="{F739C141-1B46-4587-A640-D4D4455E9F43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8" name="3.">
            <a:extLst>
              <a:ext uri="{FF2B5EF4-FFF2-40B4-BE49-F238E27FC236}">
                <a16:creationId xmlns:a16="http://schemas.microsoft.com/office/drawing/2014/main" id="{CBDA88F0-206F-4E7F-B3E4-D6D788EA88D9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9" name="how">
            <a:extLst>
              <a:ext uri="{FF2B5EF4-FFF2-40B4-BE49-F238E27FC236}">
                <a16:creationId xmlns:a16="http://schemas.microsoft.com/office/drawing/2014/main" id="{90BF508B-BC60-45DA-AB48-F8491BC43A14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5870B32-3B70-4C1E-B090-D2CBA04F63E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5008018-1C60-495A-818F-98EF5EFAE0B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2316FD-72BF-4F6A-BB02-538EC21429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430139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3700611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3003863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</a:t>
            </a:r>
            <a:br>
              <a:rPr lang="fr-FR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Elle peut aussi avoir deux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lignes.</a:t>
            </a:r>
            <a:endParaRPr lang="fr-FR" dirty="0"/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6" y="165101"/>
            <a:ext cx="3783013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DC3F18-42D1-4470-B243-6F2FF65FE93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FB8E431-13C0-4081-B296-D962075D29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8AA3BD-28CC-4D64-99A6-576101AC6EA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246364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 n &amp; b visu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CEA4E1-28A1-438E-BFB8-3CA4B610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F5321EF-1A28-4FB0-9098-3914168E2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CB7130-BDDB-4AE0-8F77-C6C91193B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18140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 n &amp;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2093674"/>
            <a:ext cx="88956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9" y="4254815"/>
            <a:ext cx="7971711" cy="4985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visuel clé de la GIZ en noir 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et blanc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9FA48AF-5303-4D57-9751-7B780F078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2F4610D-07D3-40C0-A865-39F8CB37C9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96DFED-7C3D-496B-93CA-3443AB74FDA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138820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0A779CC-9AD2-4E08-92FC-A82885FB8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CCE409-82F5-48DE-8045-E151AE9E5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132B55-A668-43E8-9008-8FA058EAA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626491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blanc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800616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/>
              <a:t>Diapositive intermédiaire</a:t>
            </a:r>
            <a:endParaRPr lang="fr-FR" dirty="0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23135" y="4525210"/>
            <a:ext cx="4538033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6701038" y="165100"/>
            <a:ext cx="2315963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4EC6125-5675-4998-867C-1F1D46F4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01C772A-A3B6-4DF7-A7C3-9D08BAF8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88173-0CE7-4DF9-B0A6-5EE3A6F18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465509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intermédiai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AD8FECBB-5BE8-44DF-BBD6-0B00FCEED9E1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1EFB0A60-3179-4B18-8763-E582AF5314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AB1301E1-67F3-45AA-BB63-F42C6A26CC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BF71A2F-DBB6-4EEE-954D-7006444C1970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6057060-D975-4666-8315-0014F414FEF1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fr-FR" b="0" i="0" u="none" baseline="0" dirty="0"/>
              <a:t>Diapositive intermédiaire avec photo d’arrière-plan (remplaçable) 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8" name="Dreieck">
            <a:extLst>
              <a:ext uri="{FF2B5EF4-FFF2-40B4-BE49-F238E27FC236}">
                <a16:creationId xmlns:a16="http://schemas.microsoft.com/office/drawing/2014/main" id="{65D24E3B-DB16-424E-B183-C7FB119D8F94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05A576A-CBD4-4CB2-8097-038B5EE5D76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C09A98D-BE4D-4CE2-A2AF-1DE6A12D272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F64192F-A59A-4836-B751-E478B2E19A4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601173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4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30EDB1C-C7A4-4ABA-8456-CA8CA38F96F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8A4161-C7E4-444A-8294-789AA72BB8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22775D-00BA-4A8A-AA54-9B3460FED0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73807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 avec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52037"/>
            <a:ext cx="8567183" cy="360753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9264" y="774701"/>
            <a:ext cx="8567737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fr-FR" sz="1400" smtClean="0">
                <a:effectLst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fr-FR" sz="14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Cliquer ici pour ajouter </a:t>
            </a:r>
            <a:r>
              <a:rPr lang="fr-FR" sz="140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 sous-titre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7172683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BD3F45-E457-443C-AE06-082EB4366E4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5EAE32-8622-4AAC-ABCC-3DD26ED617E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795F7DF0-2EF8-4E01-9EB1-52F85CDA69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3572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tandard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7172684" cy="378644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556DFEB-F246-4056-9FD0-E3E57A36BF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5FA1D0-7837-43DA-BB65-2E70544DFF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E46DFB-EE68-44F3-A4FB-6383017311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134507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888468" y="1361293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5E069E-FB2A-456E-A314-D94B3207476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E98CF6-0CA5-4D3A-8051-0A0976CD711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932740-7684-4E1A-B593-EFBDCB296CF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41275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 sur une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2"/>
            <a:ext cx="4122182" cy="4660625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76372C-8031-4D3E-AD95-C27D2861BC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83A84F-40EF-438A-BFC5-351B8DF74A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41D0396-DF6B-4A00-8CB5-C63FFD47F0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30192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DA256E6-B32E-40B2-912B-ABE99891A9C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7B6CBF-B5BC-4934-991D-EA73BB81EED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6B59F8-9CB4-4526-9D9F-FDBF26F7EBA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679444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1 photo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3C0CF7-C180-4B0A-A381-4AA6852EA6C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FAB682-1040-47B7-A003-DFEEFDFB55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CCD56F-3385-4B96-805C-BDEA425194C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56343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de chapitr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72AD8F4A-1BBA-4460-9705-7EAE727B0243}"/>
              </a:ext>
            </a:extLst>
          </p:cNvPr>
          <p:cNvGrpSpPr/>
          <p:nvPr userDrawn="1"/>
        </p:nvGrpSpPr>
        <p:grpSpPr>
          <a:xfrm>
            <a:off x="5604595" y="1038264"/>
            <a:ext cx="2286441" cy="801424"/>
            <a:chOff x="5604594" y="778698"/>
            <a:chExt cx="2286441" cy="601068"/>
          </a:xfrm>
        </p:grpSpPr>
        <p:pic>
          <p:nvPicPr>
            <p:cNvPr id="21" name="Grafik 20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FF073DDA-8FE6-400D-B0F8-3C1116E295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4594" y="781352"/>
              <a:ext cx="1588099" cy="598414"/>
            </a:xfrm>
            <a:prstGeom prst="rect">
              <a:avLst/>
            </a:prstGeom>
          </p:spPr>
        </p:pic>
        <p:pic>
          <p:nvPicPr>
            <p:cNvPr id="22" name="Grafik 2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03252AC-0665-4619-92E1-F74C646297B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4188" r="41681"/>
            <a:stretch/>
          </p:blipFill>
          <p:spPr>
            <a:xfrm>
              <a:off x="7507460" y="778698"/>
              <a:ext cx="383575" cy="584352"/>
            </a:xfrm>
            <a:prstGeom prst="rect">
              <a:avLst/>
            </a:prstGeom>
          </p:spPr>
        </p:pic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2AC444E-086E-4831-B65D-8E35E15C068C}"/>
                </a:ext>
              </a:extLst>
            </p:cNvPr>
            <p:cNvSpPr/>
            <p:nvPr userDrawn="1"/>
          </p:nvSpPr>
          <p:spPr bwMode="gray">
            <a:xfrm>
              <a:off x="6584506" y="1036320"/>
              <a:ext cx="482357" cy="15274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  <p:sp>
          <p:nvSpPr>
            <p:cNvPr id="25" name="Rechteck">
              <a:extLst>
                <a:ext uri="{FF2B5EF4-FFF2-40B4-BE49-F238E27FC236}">
                  <a16:creationId xmlns:a16="http://schemas.microsoft.com/office/drawing/2014/main" id="{47DA8E86-EB0C-4BB0-A5EE-80F49A2487E5}"/>
                </a:ext>
              </a:extLst>
            </p:cNvPr>
            <p:cNvSpPr/>
            <p:nvPr userDrawn="1"/>
          </p:nvSpPr>
          <p:spPr bwMode="gray">
            <a:xfrm>
              <a:off x="7530036" y="959758"/>
              <a:ext cx="334720" cy="338137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de-DE" sz="1350">
                <a:solidFill>
                  <a:prstClr val="white"/>
                </a:solidFill>
              </a:endParaRPr>
            </a:p>
          </p:txBody>
        </p:sp>
      </p:grp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6" y="165100"/>
            <a:ext cx="8893865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fr-FR"/>
              <a:t>.</a:t>
            </a:r>
            <a:endParaRPr lang="fr-FR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02090" y="569807"/>
            <a:ext cx="281941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prstClr val="white"/>
              </a:solidFill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6" y="2093674"/>
            <a:ext cx="8893865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lang="fr-FR" b="1" i="0" u="none" baseline="0" smtClean="0">
                <a:latin typeface="Arial"/>
                <a:sym typeface="Arial"/>
              </a:defRPr>
            </a:lvl1pPr>
          </a:lstStyle>
          <a:p>
            <a:r>
              <a:rPr lang="fr-FR" b="1" i="0" u="none" baseline="0" dirty="0">
                <a:latin typeface="Arial"/>
                <a:cs typeface="+mn-cs"/>
                <a:sym typeface="Arial"/>
              </a:rPr>
              <a:t>Diapositive de début de chapitre </a:t>
            </a:r>
            <a:br>
              <a:rPr lang="fr-FR" b="1" i="0" u="none" baseline="0" dirty="0">
                <a:latin typeface="Arial"/>
                <a:cs typeface="+mn-cs"/>
                <a:sym typeface="Arial"/>
              </a:rPr>
            </a:br>
            <a:r>
              <a:rPr lang="fr-FR" b="1" i="0" u="none" baseline="0" dirty="0">
                <a:latin typeface="Arial"/>
                <a:cs typeface="+mn-cs"/>
                <a:sym typeface="Arial"/>
              </a:rPr>
              <a:t>avec photo d’arrière-plan (</a:t>
            </a:r>
            <a:r>
              <a:rPr lang="fr-FR" b="1" i="0" u="none" baseline="0">
                <a:latin typeface="Arial"/>
                <a:cs typeface="+mn-cs"/>
                <a:sym typeface="Arial"/>
              </a:rPr>
              <a:t>remplaçable)</a:t>
            </a:r>
            <a:endParaRPr lang="fr-FR" dirty="0"/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497023" y="1966807"/>
            <a:ext cx="1246909" cy="1147156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9" y="4938863"/>
            <a:ext cx="7970837" cy="219291"/>
          </a:xfrm>
        </p:spPr>
        <p:txBody>
          <a:bodyPr>
            <a:spAutoFit/>
          </a:bodyPr>
          <a:lstStyle>
            <a:lvl1pPr mar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algn="l" rtl="0"/>
            <a:r>
              <a:rPr lang="fr-FR" b="0" i="0" u="none" baseline="0" dirty="0">
                <a:latin typeface="+mn-lt"/>
                <a:sym typeface="Arial"/>
              </a:rPr>
              <a:t>Ceci est le sous-titre</a:t>
            </a:r>
            <a:endParaRPr lang="fr-FR" dirty="0">
              <a:latin typeface="+mn-lt"/>
              <a:sym typeface="Arial"/>
            </a:endParaRPr>
          </a:p>
        </p:txBody>
      </p:sp>
      <p:sp>
        <p:nvSpPr>
          <p:cNvPr id="27" name="1.">
            <a:extLst>
              <a:ext uri="{FF2B5EF4-FFF2-40B4-BE49-F238E27FC236}">
                <a16:creationId xmlns:a16="http://schemas.microsoft.com/office/drawing/2014/main" id="{C85D3607-1771-4C7A-B1FC-2DF0B4CFEB38}"/>
              </a:ext>
            </a:extLst>
          </p:cNvPr>
          <p:cNvSpPr/>
          <p:nvPr userDrawn="1"/>
        </p:nvSpPr>
        <p:spPr bwMode="gray">
          <a:xfrm>
            <a:off x="4092743" y="170888"/>
            <a:ext cx="143291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1. Cliquer sur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cette icône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pour insérer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une nouvelle photo.</a:t>
            </a:r>
          </a:p>
        </p:txBody>
      </p:sp>
      <p:sp>
        <p:nvSpPr>
          <p:cNvPr id="37" name="2.">
            <a:extLst>
              <a:ext uri="{FF2B5EF4-FFF2-40B4-BE49-F238E27FC236}">
                <a16:creationId xmlns:a16="http://schemas.microsoft.com/office/drawing/2014/main" id="{F739C141-1B46-4587-A640-D4D4455E9F43}"/>
              </a:ext>
            </a:extLst>
          </p:cNvPr>
          <p:cNvSpPr/>
          <p:nvPr userDrawn="1"/>
        </p:nvSpPr>
        <p:spPr bwMode="gray">
          <a:xfrm>
            <a:off x="5501863" y="170887"/>
            <a:ext cx="147637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2. Rétablir la diapositive</a:t>
            </a:r>
          </a:p>
        </p:txBody>
      </p:sp>
      <p:sp>
        <p:nvSpPr>
          <p:cNvPr id="38" name="3.">
            <a:extLst>
              <a:ext uri="{FF2B5EF4-FFF2-40B4-BE49-F238E27FC236}">
                <a16:creationId xmlns:a16="http://schemas.microsoft.com/office/drawing/2014/main" id="{CBDA88F0-206F-4E7F-B3E4-D6D788EA88D9}"/>
              </a:ext>
            </a:extLst>
          </p:cNvPr>
          <p:cNvSpPr/>
          <p:nvPr userDrawn="1"/>
        </p:nvSpPr>
        <p:spPr bwMode="gray">
          <a:xfrm>
            <a:off x="7261861" y="170888"/>
            <a:ext cx="186319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prstClr val="black"/>
                </a:solidFill>
              </a:rPr>
              <a:t>3. Éventuellement </a:t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</a:rPr>
              <a:t>changer le cadrage avec « rogner ».</a:t>
            </a:r>
            <a:br>
              <a:rPr lang="fr-FR" sz="1100" dirty="0">
                <a:solidFill>
                  <a:prstClr val="black"/>
                </a:solidFill>
              </a:rPr>
            </a:br>
            <a:endParaRPr lang="fr-FR" sz="1100" dirty="0">
              <a:solidFill>
                <a:prstClr val="black"/>
              </a:solidFill>
            </a:endParaRPr>
          </a:p>
        </p:txBody>
      </p:sp>
      <p:sp>
        <p:nvSpPr>
          <p:cNvPr id="39" name="how">
            <a:extLst>
              <a:ext uri="{FF2B5EF4-FFF2-40B4-BE49-F238E27FC236}">
                <a16:creationId xmlns:a16="http://schemas.microsoft.com/office/drawing/2014/main" id="{90BF508B-BC60-45DA-AB48-F8491BC43A14}"/>
              </a:ext>
            </a:extLst>
          </p:cNvPr>
          <p:cNvSpPr txBox="1"/>
          <p:nvPr userDrawn="1"/>
        </p:nvSpPr>
        <p:spPr bwMode="gray">
          <a:xfrm>
            <a:off x="-3306238" y="237067"/>
            <a:ext cx="324511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Cliquer sur l’image au-dessus de la transparence.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Supprimer l’image avec la touche Suppr.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 Cliquer sur la petite icône au milieu de la page.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Sélectionner la photo.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Sous « Accueil / Rétablir la diapositive ».</a:t>
            </a:r>
          </a:p>
          <a:p>
            <a:pPr marL="128588" indent="-128588" algn="r" defTabSz="685800">
              <a:buFontTx/>
              <a:buAutoNum type="arabicPeriod"/>
              <a:defRPr/>
            </a:pPr>
            <a:r>
              <a:rPr lang="fr-FR" sz="900" dirty="0">
                <a:solidFill>
                  <a:prstClr val="white">
                    <a:lumMod val="50000"/>
                  </a:prstClr>
                </a:solidFill>
              </a:rPr>
              <a:t>Au besoin, modifier le cadrage avec « Format / Rogner ».</a:t>
            </a:r>
            <a:br>
              <a:rPr lang="fr-FR" sz="900" dirty="0">
                <a:solidFill>
                  <a:prstClr val="white">
                    <a:lumMod val="50000"/>
                  </a:prstClr>
                </a:solidFill>
              </a:rPr>
            </a:br>
            <a:endParaRPr lang="fr-FR" sz="9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5870B32-3B70-4C1E-B090-D2CBA04F63E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5008018-1C60-495A-818F-98EF5EFAE0B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2316FD-72BF-4F6A-BB02-538EC21429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426750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477280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5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A36E27-A6AB-4D85-BB3F-980F2685DC0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F1B4B5-F244-4733-82D2-20965EC9401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A127C0F-2DAF-4E2E-9908-883F6CCF5DF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879524"/>
      </p:ext>
    </p:extLst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5" y="167506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361291"/>
            <a:ext cx="4839634" cy="3799989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5" y="3273373"/>
            <a:ext cx="349026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4839634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9219509-916C-4A94-A74E-8A5C5DAC60E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039D396-FDD7-4D89-AA6E-576EBDAB819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FAEA7C-8D8F-4127-8DEB-4E14FB7F3C6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188217"/>
      </p:ext>
    </p:extLst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2 photos,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728156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259668"/>
            <a:ext cx="4288845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3962161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055733" y="1361293"/>
            <a:ext cx="3954917" cy="1666388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1ADD70C-6D56-48CF-925D-C3C75F22AB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D48DD8-770F-461A-8A6F-6AC84258E06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A884B2-28D7-4D3B-B000-05526470E12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EB7AB05-C837-430B-B862-A9E9C49E40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47938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texte, 3 photos, sur trois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40868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9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467552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58600" y="3992957"/>
            <a:ext cx="28584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485285" y="1361293"/>
            <a:ext cx="2531717" cy="2358831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F8082C0-928B-4370-9159-BD0871002AB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9BEA8B-88F0-48B1-8417-F91168E35F3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9C13F5-2A51-4F41-AC3C-380739EBF81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44717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proj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0375" y="4150517"/>
            <a:ext cx="2645076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fr-FR"/>
              <a:t>Photo</a:t>
            </a:r>
            <a:endParaRPr lang="fr-FR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460374" y="1294229"/>
            <a:ext cx="2644776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460374" y="3228948"/>
            <a:ext cx="2644776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 dirty="0" err="1">
              <a:solidFill>
                <a:prstClr val="white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0374" y="3223373"/>
            <a:ext cx="2644776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1" i="0" u="none" baseline="0" dirty="0"/>
              <a:t>Nom du partenaire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0374" y="3532554"/>
            <a:ext cx="2644776" cy="525937"/>
          </a:xfrm>
          <a:noFill/>
        </p:spPr>
        <p:txBody>
          <a:bodyPr lIns="72000" anchor="t"/>
          <a:lstStyle>
            <a:lvl1pPr algn="l" rtl="0"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pPr lvl="0" algn="l" rtl="0"/>
            <a:r>
              <a:rPr lang="fr-FR" b="0" i="0" u="none" baseline="0" dirty="0"/>
              <a:t>MM/AAAA – MM/AAAA</a:t>
            </a:r>
            <a:br>
              <a:rPr lang="fr-FR" dirty="0"/>
            </a:br>
            <a:r>
              <a:rPr lang="fr-FR" b="0" i="0" u="none" baseline="0" dirty="0"/>
              <a:t>Volume : 00 millions d’euros</a:t>
            </a:r>
            <a:br>
              <a:rPr lang="fr-FR" dirty="0"/>
            </a:br>
            <a:r>
              <a:rPr lang="fr-FR" b="0" i="0" u="none" baseline="0" dirty="0"/>
              <a:t>Contribution publique : 000.000 €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60374" y="1295081"/>
            <a:ext cx="2644776" cy="362396"/>
          </a:xfrm>
          <a:noFill/>
        </p:spPr>
        <p:txBody>
          <a:bodyPr lIns="72000" tIns="36000" bIns="36000" anchor="ctr"/>
          <a:lstStyle>
            <a:lvl1pPr algn="l" rtl="0">
              <a:defRPr sz="1100" b="1" baseline="0">
                <a:solidFill>
                  <a:schemeClr val="tx1"/>
                </a:solidFill>
              </a:defRPr>
            </a:lvl1pPr>
          </a:lstStyle>
          <a:p>
            <a:pPr lvl="0" algn="l" rtl="0"/>
            <a:r>
              <a:rPr lang="fr-FR" b="1" i="0" u="none" baseline="0" dirty="0"/>
              <a:t>Nom du pays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0374" y="1657477"/>
            <a:ext cx="2644776" cy="1490155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 b="0" i="0" u="none" baseline="0" dirty="0"/>
              <a:t>Texte avec le nom du pays.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3310597" y="1361017"/>
            <a:ext cx="5717516" cy="4773083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</a:lstStyle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078B1933-9C2B-464C-89C7-3B9669D851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3E0082E-74B1-4DB4-AFC3-600A85EA055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DD874D-DCF1-4AFB-B120-DBFC83BC2DB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975B7F-49AC-4A72-83F9-A52B0CA1EAA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271527"/>
      </p:ext>
    </p:extLst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342492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5" y="2760959"/>
            <a:ext cx="3369561" cy="1366715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140285" y="1857148"/>
            <a:ext cx="3369561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5" y="2181304"/>
            <a:ext cx="3369561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7" y="1857148"/>
            <a:ext cx="146807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2B4CC2C-4DF1-4D30-BD18-C376EFD0E9F8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B6FF9F-9255-4948-8A75-0F9D788BFB44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14031B9-2419-4D7C-9477-6D414719E22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866607"/>
      </p:ext>
    </p:extLst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6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3" y="2760959"/>
            <a:ext cx="2570185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959063" y="1857148"/>
            <a:ext cx="2570185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3" y="2181304"/>
            <a:ext cx="2570185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760959"/>
            <a:ext cx="2671574" cy="801691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2653" y="1857148"/>
            <a:ext cx="2671574" cy="235035"/>
          </a:xfrm>
        </p:spPr>
        <p:txBody>
          <a:bodyPr/>
          <a:lstStyle>
            <a:lvl1pPr algn="l" rtl="0">
              <a:defRPr sz="12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2181304"/>
            <a:ext cx="2671574" cy="235035"/>
          </a:xfrm>
        </p:spPr>
        <p:txBody>
          <a:bodyPr/>
          <a:lstStyle>
            <a:lvl1pPr algn="l" rtl="0">
              <a:defRPr sz="12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733409" y="1857149"/>
            <a:ext cx="1342015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4644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19678F-CAE8-4013-9FDD-D099EBC765BD}"/>
              </a:ext>
            </a:extLst>
          </p:cNvPr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F5A7A7-195A-4901-AA92-9AD8F5B324D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B2E3311-57FC-4BB6-9070-F608DD1C0005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75922"/>
      </p:ext>
    </p:extLst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6" y="165100"/>
            <a:ext cx="8893865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33352" y="165100"/>
            <a:ext cx="8893865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083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Contact</a:t>
            </a:r>
            <a:endParaRPr lang="fr-FR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7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49817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7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8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348458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8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3348459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Photo</a:t>
            </a:r>
            <a:endParaRPr lang="fr-FR" dirty="0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9" y="3965951"/>
            <a:ext cx="2608495" cy="720149"/>
          </a:xfrm>
        </p:spPr>
        <p:txBody>
          <a:bodyPr/>
          <a:lstStyle>
            <a:lvl1pPr algn="l" rtl="0"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pPr algn="l" rtl="0"/>
            <a:r>
              <a:rPr lang="fr-FR" b="0" i="0" u="none" baseline="0" dirty="0"/>
              <a:t>prenom.nom@giz.de</a:t>
            </a:r>
          </a:p>
          <a:p>
            <a:pPr algn="l" rtl="0"/>
            <a:r>
              <a:rPr lang="fr-FR" b="0" i="0" u="none" baseline="0" dirty="0"/>
              <a:t>Tél.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</a:p>
          <a:p>
            <a:pPr algn="l" rtl="0"/>
            <a:r>
              <a:rPr lang="fr-FR" b="0" i="0" u="none" baseline="0" dirty="0"/>
              <a:t>Fax +49 (0) x xx </a:t>
            </a:r>
            <a:r>
              <a:rPr lang="fr-FR" b="0" i="0" u="none" baseline="0" dirty="0" err="1"/>
              <a:t>xx</a:t>
            </a:r>
            <a:r>
              <a:rPr lang="fr-FR" b="0" i="0" u="none" baseline="0" dirty="0"/>
              <a:t> </a:t>
            </a:r>
            <a:r>
              <a:rPr lang="fr-FR" b="0" i="0" u="none" baseline="0" dirty="0" err="1"/>
              <a:t>xx</a:t>
            </a:r>
            <a:endParaRPr lang="fr-FR" dirty="0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47099" y="3345197"/>
            <a:ext cx="2608495" cy="235035"/>
          </a:xfrm>
        </p:spPr>
        <p:txBody>
          <a:bodyPr/>
          <a:lstStyle>
            <a:lvl1pPr algn="l" rtl="0">
              <a:defRPr sz="1000" b="1"/>
            </a:lvl1pPr>
          </a:lstStyle>
          <a:p>
            <a:pPr algn="l" rtl="0"/>
            <a:r>
              <a:rPr lang="fr-FR" b="1" i="0" u="none" baseline="0" dirty="0"/>
              <a:t>Prénom Nom</a:t>
            </a:r>
            <a:endParaRPr lang="fr-FR" dirty="0"/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9" y="3581825"/>
            <a:ext cx="2608495" cy="235035"/>
          </a:xfrm>
        </p:spPr>
        <p:txBody>
          <a:bodyPr/>
          <a:lstStyle>
            <a:lvl1pPr algn="l" rtl="0">
              <a:defRPr sz="1000"/>
            </a:lvl1pPr>
          </a:lstStyle>
          <a:p>
            <a:pPr algn="l" rtl="0"/>
            <a:r>
              <a:rPr lang="fr-FR" b="0" i="0" u="none" baseline="0" dirty="0"/>
              <a:t>Fonction, ville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6247100" y="1569543"/>
            <a:ext cx="101658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fr-FR"/>
              <a:t>Photo</a:t>
            </a:r>
            <a:endParaRPr lang="fr-FR" dirty="0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7" y="54035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www.giz.de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5442594"/>
            <a:ext cx="290728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5408250"/>
            <a:ext cx="234516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5372336"/>
            <a:ext cx="262622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de-DE" sz="1350">
                <a:solidFill>
                  <a:prstClr val="black"/>
                </a:solidFill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54035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https://twitter.com/giz_gmbh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54035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spcBef>
                <a:spcPts val="2400"/>
              </a:spcBef>
              <a:buClr>
                <a:srgbClr val="C00000"/>
              </a:buClr>
            </a:pPr>
            <a:r>
              <a:rPr lang="fr-FR" sz="1000">
                <a:solidFill>
                  <a:prstClr val="black">
                    <a:lumMod val="75000"/>
                    <a:lumOff val="25000"/>
                  </a:prstClr>
                </a:solidFill>
              </a:rPr>
              <a:t>https://www.facebook.com/gizprofile/</a:t>
            </a:r>
            <a:endParaRPr lang="fr-FR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B7493E5-01A1-4261-8C02-12671CDAA6AE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24F692-04B3-4A5A-9EFC-6DAAC9F54A7D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EF59ED-9B36-47A4-8272-01A77AE69C2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370028"/>
      </p:ext>
    </p:extLst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B323A02-5351-4A06-B188-B6D0D4B1B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C706561-A092-4EA7-8955-14D5E50BF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44003C5-0455-46C5-A715-4A6277BD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2904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ulement titre, autre possibil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320283"/>
            <a:ext cx="8567183" cy="7207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5311118"/>
            <a:ext cx="2320828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B3B99F-4ADC-45E2-8F5D-44D97D456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ED5F27-69F0-4817-A979-F63658E4B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ED32F9-C05B-4F37-9040-BB45CE9F0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1388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52.xml"/><Relationship Id="rId26" Type="http://schemas.openxmlformats.org/officeDocument/2006/relationships/slideLayout" Target="../slideLayouts/slideLayout60.xml"/><Relationship Id="rId3" Type="http://schemas.openxmlformats.org/officeDocument/2006/relationships/slideLayout" Target="../slideLayouts/slideLayout37.xml"/><Relationship Id="rId21" Type="http://schemas.openxmlformats.org/officeDocument/2006/relationships/slideLayout" Target="../slideLayouts/slideLayout55.xml"/><Relationship Id="rId34" Type="http://schemas.openxmlformats.org/officeDocument/2006/relationships/slideLayout" Target="../slideLayouts/slideLayout68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5" Type="http://schemas.openxmlformats.org/officeDocument/2006/relationships/slideLayout" Target="../slideLayouts/slideLayout59.xml"/><Relationship Id="rId3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slideLayout" Target="../slideLayouts/slideLayout54.xml"/><Relationship Id="rId29" Type="http://schemas.openxmlformats.org/officeDocument/2006/relationships/slideLayout" Target="../slideLayouts/slideLayout63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24" Type="http://schemas.openxmlformats.org/officeDocument/2006/relationships/slideLayout" Target="../slideLayouts/slideLayout58.xml"/><Relationship Id="rId32" Type="http://schemas.openxmlformats.org/officeDocument/2006/relationships/slideLayout" Target="../slideLayouts/slideLayout66.xml"/><Relationship Id="rId37" Type="http://schemas.microsoft.com/office/2007/relationships/hdphoto" Target="../media/hdphoto1.wdp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23" Type="http://schemas.openxmlformats.org/officeDocument/2006/relationships/slideLayout" Target="../slideLayouts/slideLayout57.xml"/><Relationship Id="rId28" Type="http://schemas.openxmlformats.org/officeDocument/2006/relationships/slideLayout" Target="../slideLayouts/slideLayout62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53.xml"/><Relationship Id="rId31" Type="http://schemas.openxmlformats.org/officeDocument/2006/relationships/slideLayout" Target="../slideLayouts/slideLayout65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56.xml"/><Relationship Id="rId27" Type="http://schemas.openxmlformats.org/officeDocument/2006/relationships/slideLayout" Target="../slideLayouts/slideLayout61.xml"/><Relationship Id="rId30" Type="http://schemas.openxmlformats.org/officeDocument/2006/relationships/slideLayout" Target="../slideLayouts/slideLayout64.xml"/><Relationship Id="rId35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" Type="http://schemas.openxmlformats.org/officeDocument/2006/relationships/slideLayout" Target="../slideLayouts/slideLayout71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0" Type="http://schemas.openxmlformats.org/officeDocument/2006/relationships/slideLayout" Target="../slideLayouts/slideLayout88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microsoft.com/office/2007/relationships/hdphoto" Target="../media/hdphoto1.wdp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8692042" y="6371813"/>
            <a:ext cx="309835" cy="316833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8167688" y="6133759"/>
            <a:ext cx="849312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49817" y="6583900"/>
            <a:ext cx="45085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 defTabSz="685800"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91782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449818" y="1361292"/>
            <a:ext cx="7172684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320283"/>
            <a:ext cx="717268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11" name="Fußzeile">
            <a:extLst>
              <a:ext uri="{FF2B5EF4-FFF2-40B4-BE49-F238E27FC236}">
                <a16:creationId xmlns:a16="http://schemas.microsoft.com/office/drawing/2014/main" id="{28AE1E60-2A33-4079-BF04-D7AF389BF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754667" y="6584427"/>
            <a:ext cx="5867834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Datum">
            <a:extLst>
              <a:ext uri="{FF2B5EF4-FFF2-40B4-BE49-F238E27FC236}">
                <a16:creationId xmlns:a16="http://schemas.microsoft.com/office/drawing/2014/main" id="{97AADB30-709C-440C-9BBA-CF893CE7522F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59418" y="6583900"/>
            <a:ext cx="53363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17" name="Trennlinie 2">
            <a:extLst>
              <a:ext uri="{FF2B5EF4-FFF2-40B4-BE49-F238E27FC236}">
                <a16:creationId xmlns:a16="http://schemas.microsoft.com/office/drawing/2014/main" id="{56311AD8-EE84-494C-B64D-E96F06D5089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644649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280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8">
          <p15:clr>
            <a:srgbClr val="F26B43"/>
          </p15:clr>
        </p15:guide>
        <p15:guide id="2" orient="horz" pos="3162">
          <p15:clr>
            <a:srgbClr val="F26B43"/>
          </p15:clr>
        </p15:guide>
        <p15:guide id="3" pos="5680">
          <p15:clr>
            <a:srgbClr val="F26B43"/>
          </p15:clr>
        </p15:guide>
        <p15:guide id="4" pos="7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8692042" y="6371813"/>
            <a:ext cx="309835" cy="316833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8167688" y="6133759"/>
            <a:ext cx="849312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49817" y="6583900"/>
            <a:ext cx="45085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 defTabSz="685800"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91782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449818" y="1361292"/>
            <a:ext cx="7172684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320283"/>
            <a:ext cx="717268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11" name="Fußzeile">
            <a:extLst>
              <a:ext uri="{FF2B5EF4-FFF2-40B4-BE49-F238E27FC236}">
                <a16:creationId xmlns:a16="http://schemas.microsoft.com/office/drawing/2014/main" id="{28AE1E60-2A33-4079-BF04-D7AF389BF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754667" y="6584427"/>
            <a:ext cx="5867834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Datum">
            <a:extLst>
              <a:ext uri="{FF2B5EF4-FFF2-40B4-BE49-F238E27FC236}">
                <a16:creationId xmlns:a16="http://schemas.microsoft.com/office/drawing/2014/main" id="{97AADB30-709C-440C-9BBA-CF893CE7522F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59418" y="6583900"/>
            <a:ext cx="53363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17" name="Trennlinie 2">
            <a:extLst>
              <a:ext uri="{FF2B5EF4-FFF2-40B4-BE49-F238E27FC236}">
                <a16:creationId xmlns:a16="http://schemas.microsoft.com/office/drawing/2014/main" id="{56311AD8-EE84-494C-B64D-E96F06D5089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644649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5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  <p:sldLayoutId id="2147483721" r:id="rId24"/>
    <p:sldLayoutId id="2147483722" r:id="rId25"/>
    <p:sldLayoutId id="2147483723" r:id="rId26"/>
    <p:sldLayoutId id="2147483724" r:id="rId27"/>
    <p:sldLayoutId id="2147483725" r:id="rId28"/>
    <p:sldLayoutId id="2147483726" r:id="rId29"/>
    <p:sldLayoutId id="2147483727" r:id="rId30"/>
    <p:sldLayoutId id="2147483728" r:id="rId31"/>
    <p:sldLayoutId id="2147483729" r:id="rId32"/>
    <p:sldLayoutId id="2147483730" r:id="rId33"/>
    <p:sldLayoutId id="2147483731" r:id="rId34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8">
          <p15:clr>
            <a:srgbClr val="F26B43"/>
          </p15:clr>
        </p15:guide>
        <p15:guide id="2" orient="horz" pos="3162">
          <p15:clr>
            <a:srgbClr val="F26B43"/>
          </p15:clr>
        </p15:guide>
        <p15:guide id="3" pos="5680">
          <p15:clr>
            <a:srgbClr val="F26B43"/>
          </p15:clr>
        </p15:guide>
        <p15:guide id="4" pos="77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8692042" y="6371813"/>
            <a:ext cx="309835" cy="316833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8167688" y="6133759"/>
            <a:ext cx="849312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350" dirty="0" err="1">
              <a:solidFill>
                <a:srgbClr val="6F6F6F"/>
              </a:solidFill>
            </a:endParaRP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49817" y="6583900"/>
            <a:ext cx="45085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>
                <a:solidFill>
                  <a:srgbClr val="6F6F6F"/>
                </a:solidFill>
              </a:rPr>
              <a:pPr defTabSz="685800"/>
              <a:t>‹#›</a:t>
            </a:fld>
            <a:endParaRPr lang="fr-FR" dirty="0">
              <a:solidFill>
                <a:srgbClr val="6F6F6F"/>
              </a:solidFill>
            </a:endParaRPr>
          </a:p>
        </p:txBody>
      </p: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91782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449818" y="1361292"/>
            <a:ext cx="7172684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 algn="l" rtl="0"/>
            <a:r>
              <a:rPr lang="fr-FR" b="0" i="0" u="none" baseline="0" dirty="0"/>
              <a:t>Modifier le style du texte du masque</a:t>
            </a:r>
          </a:p>
          <a:p>
            <a:pPr lvl="1" algn="l" rtl="0"/>
            <a:r>
              <a:rPr lang="fr-FR" b="0" i="0" u="none" baseline="0" dirty="0"/>
              <a:t>Deuxième niveau</a:t>
            </a:r>
          </a:p>
          <a:p>
            <a:pPr lvl="2" algn="l" rtl="0"/>
            <a:r>
              <a:rPr lang="fr-FR" b="0" i="0" u="none" baseline="0" dirty="0"/>
              <a:t>Troisième niveau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320283"/>
            <a:ext cx="717268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fr-FR" dirty="0"/>
              <a:t>Cliquer ici pour ajouter </a:t>
            </a:r>
            <a:r>
              <a:rPr lang="fr-FR"/>
              <a:t>un titre</a:t>
            </a:r>
            <a:endParaRPr lang="fr-FR" dirty="0"/>
          </a:p>
        </p:txBody>
      </p:sp>
      <p:sp>
        <p:nvSpPr>
          <p:cNvPr id="11" name="Fußzeile">
            <a:extLst>
              <a:ext uri="{FF2B5EF4-FFF2-40B4-BE49-F238E27FC236}">
                <a16:creationId xmlns:a16="http://schemas.microsoft.com/office/drawing/2014/main" id="{28AE1E60-2A33-4079-BF04-D7AF389BF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754667" y="6584427"/>
            <a:ext cx="5867834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Datum">
            <a:extLst>
              <a:ext uri="{FF2B5EF4-FFF2-40B4-BE49-F238E27FC236}">
                <a16:creationId xmlns:a16="http://schemas.microsoft.com/office/drawing/2014/main" id="{97AADB30-709C-440C-9BBA-CF893CE7522F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59418" y="6583900"/>
            <a:ext cx="53363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/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22.01.2019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17" name="Trennlinie 2">
            <a:extLst>
              <a:ext uri="{FF2B5EF4-FFF2-40B4-BE49-F238E27FC236}">
                <a16:creationId xmlns:a16="http://schemas.microsoft.com/office/drawing/2014/main" id="{56311AD8-EE84-494C-B64D-E96F06D50894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644649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48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  <p:sldLayoutId id="2147483819" r:id="rId17"/>
    <p:sldLayoutId id="2147483820" r:id="rId18"/>
    <p:sldLayoutId id="2147483821" r:id="rId19"/>
    <p:sldLayoutId id="2147483822" r:id="rId20"/>
    <p:sldLayoutId id="2147483823" r:id="rId21"/>
    <p:sldLayoutId id="2147483824" r:id="rId22"/>
    <p:sldLayoutId id="2147483825" r:id="rId23"/>
    <p:sldLayoutId id="2147483826" r:id="rId24"/>
    <p:sldLayoutId id="2147483827" r:id="rId25"/>
    <p:sldLayoutId id="2147483828" r:id="rId26"/>
    <p:sldLayoutId id="2147483829" r:id="rId27"/>
    <p:sldLayoutId id="2147483830" r:id="rId28"/>
    <p:sldLayoutId id="2147483831" r:id="rId29"/>
    <p:sldLayoutId id="2147483832" r:id="rId30"/>
    <p:sldLayoutId id="2147483833" r:id="rId31"/>
    <p:sldLayoutId id="2147483834" r:id="rId32"/>
    <p:sldLayoutId id="2147483835" r:id="rId33"/>
    <p:sldLayoutId id="2147483836" r:id="rId34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8">
          <p15:clr>
            <a:srgbClr val="F26B43"/>
          </p15:clr>
        </p15:guide>
        <p15:guide id="2" orient="horz" pos="3162">
          <p15:clr>
            <a:srgbClr val="F26B43"/>
          </p15:clr>
        </p15:guide>
        <p15:guide id="3" pos="5680">
          <p15:clr>
            <a:srgbClr val="F26B43"/>
          </p15:clr>
        </p15:guide>
        <p15:guide id="4" pos="7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8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9.jp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46002658-9506-4F6D-AC1E-55748F4E21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5786" y="3657600"/>
            <a:ext cx="8219836" cy="1107996"/>
          </a:xfrm>
        </p:spPr>
        <p:txBody>
          <a:bodyPr/>
          <a:lstStyle/>
          <a:p>
            <a:pPr algn="ctr">
              <a:spcBef>
                <a:spcPts val="600"/>
              </a:spcBef>
            </a:pPr>
            <a:r>
              <a:rPr lang="fr-FR" sz="1800" dirty="0"/>
              <a:t>Shurstine </a:t>
            </a:r>
            <a:r>
              <a:rPr lang="fr-FR" sz="1800" dirty="0" err="1"/>
              <a:t>Somé</a:t>
            </a:r>
            <a:endParaRPr lang="fr-FR" sz="1800" dirty="0"/>
          </a:p>
          <a:p>
            <a:pPr algn="ctr">
              <a:spcBef>
                <a:spcPts val="600"/>
              </a:spcBef>
            </a:pPr>
            <a:r>
              <a:rPr lang="fr-FR" sz="1400" dirty="0"/>
              <a:t>Ida </a:t>
            </a:r>
            <a:r>
              <a:rPr lang="fr-FR" sz="1400" dirty="0" err="1"/>
              <a:t>Ouandaogo</a:t>
            </a:r>
            <a:endParaRPr lang="fr-FR" sz="1400" dirty="0"/>
          </a:p>
          <a:p>
            <a:pPr algn="ctr">
              <a:spcBef>
                <a:spcPts val="600"/>
              </a:spcBef>
            </a:pPr>
            <a:r>
              <a:rPr lang="fr-FR" sz="1400" dirty="0"/>
              <a:t>Jacqueline </a:t>
            </a:r>
            <a:r>
              <a:rPr lang="fr-FR" sz="1400" dirty="0" err="1"/>
              <a:t>Ouedraogo</a:t>
            </a:r>
            <a:endParaRPr lang="fr-FR" sz="1400" dirty="0"/>
          </a:p>
          <a:p>
            <a:pPr algn="ctr">
              <a:spcBef>
                <a:spcPts val="600"/>
              </a:spcBef>
            </a:pPr>
            <a:r>
              <a:rPr lang="fr-FR" sz="1400" dirty="0"/>
              <a:t>Isabelle Toni</a:t>
            </a:r>
            <a:endParaRPr lang="fr-BF" sz="1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E0A249-5158-4531-875C-2F073DB79BB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96111" y="6583363"/>
            <a:ext cx="534988" cy="184666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11.03.2020</a:t>
            </a:r>
          </a:p>
          <a:p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1CB64A-0442-4C68-B15F-15319386C49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275013" y="6584950"/>
            <a:ext cx="5868987" cy="92075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Solid Waste in Pit Latrines: The Case of Burkina Faso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D8117E-C62C-4A02-9174-1B6175ED7D6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59427" y="6583363"/>
            <a:ext cx="450850" cy="93662"/>
          </a:xfrm>
        </p:spPr>
        <p:txBody>
          <a:bodyPr/>
          <a:lstStyle/>
          <a:p>
            <a:r>
              <a:rPr lang="fr-FR" dirty="0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/>
              <a:t>1</a:t>
            </a:fld>
            <a:endParaRPr lang="fr-FR" dirty="0">
              <a:solidFill>
                <a:srgbClr val="6F6F6F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B99387A-3C33-4004-B49B-13361AA294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419"/>
          <a:stretch/>
        </p:blipFill>
        <p:spPr>
          <a:xfrm>
            <a:off x="7086600" y="5380901"/>
            <a:ext cx="1828800" cy="1282423"/>
          </a:xfrm>
          <a:prstGeom prst="rect">
            <a:avLst/>
          </a:prstGeom>
        </p:spPr>
      </p:pic>
      <p:sp>
        <p:nvSpPr>
          <p:cNvPr id="8" name="Titre 8">
            <a:extLst>
              <a:ext uri="{FF2B5EF4-FFF2-40B4-BE49-F238E27FC236}">
                <a16:creationId xmlns:a16="http://schemas.microsoft.com/office/drawing/2014/main" id="{B0AA018F-A82E-4756-8741-778BF1BE6E37}"/>
              </a:ext>
            </a:extLst>
          </p:cNvPr>
          <p:cNvSpPr txBox="1">
            <a:spLocks/>
          </p:cNvSpPr>
          <p:nvPr/>
        </p:nvSpPr>
        <p:spPr bwMode="gray">
          <a:xfrm>
            <a:off x="943689" y="1479636"/>
            <a:ext cx="7971711" cy="1994392"/>
          </a:xfrm>
          <a:prstGeom prst="rect">
            <a:avLst/>
          </a:prstGeom>
        </p:spPr>
        <p:txBody>
          <a:bodyPr vert="horz" wrap="square" lIns="0" tIns="0" rIns="72000" bIns="0" rtlCol="0" anchor="b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b="1" i="0" u="none" kern="1200" cap="none" baseline="0" smtClean="0">
                <a:solidFill>
                  <a:schemeClr val="tx1"/>
                </a:solidFill>
                <a:latin typeface="Arial"/>
                <a:ea typeface="+mj-ea"/>
                <a:cs typeface="+mj-cs"/>
                <a:sym typeface="Arial"/>
              </a:defRPr>
            </a:lvl1pPr>
          </a:lstStyle>
          <a:p>
            <a:pPr algn="ctr"/>
            <a:r>
              <a:rPr lang="en-US" sz="48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Les </a:t>
            </a:r>
            <a:r>
              <a:rPr lang="en-US" sz="4800" b="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déchets</a:t>
            </a:r>
            <a:r>
              <a:rPr lang="en-US" sz="48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4800" b="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solides</a:t>
            </a:r>
            <a:r>
              <a:rPr lang="en-US" sz="48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 dans les latrines à fosse:</a:t>
            </a:r>
            <a:br>
              <a:rPr lang="en-US" sz="4800" b="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48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Le </a:t>
            </a:r>
            <a:r>
              <a:rPr lang="en-US" sz="4800" b="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cas</a:t>
            </a:r>
            <a:r>
              <a:rPr lang="en-US" sz="4800" b="0" dirty="0">
                <a:latin typeface="Calibri Light" panose="020F0302020204030204" pitchFamily="34" charset="0"/>
                <a:cs typeface="Calibri Light" panose="020F0302020204030204" pitchFamily="34" charset="0"/>
              </a:rPr>
              <a:t> du Burkina Faso</a:t>
            </a:r>
            <a:endParaRPr lang="fr-BF" sz="4800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06697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2D4B4CF-7497-410C-B034-1845F87B8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375" y="219094"/>
            <a:ext cx="8663025" cy="563100"/>
          </a:xfrm>
        </p:spPr>
        <p:txBody>
          <a:bodyPr/>
          <a:lstStyle/>
          <a:p>
            <a:pPr algn="ctr"/>
            <a:r>
              <a:rPr lang="fr-FR" sz="2400" b="0" dirty="0"/>
              <a:t>Programme approvisionnement en Eau potable et Assainissement (PEA)</a:t>
            </a:r>
            <a:endParaRPr lang="fr-BF" sz="2400" b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181551-9A64-4772-815C-910566C95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11.03.2020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A53FB1-2314-4A56-90B8-4EFBCBE58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black">
                    <a:lumMod val="50000"/>
                    <a:lumOff val="50000"/>
                  </a:prstClr>
                </a:solidFill>
              </a:rPr>
              <a:t>Solid Waste in Pit Latrines: The Case of Burkina Faso</a:t>
            </a:r>
            <a:endParaRPr lang="fr-FR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4CA80E-D2FA-423B-ADD1-F9D36F4D7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/>
              <a:t>2</a:t>
            </a:fld>
            <a:endParaRPr lang="fr-FR" dirty="0">
              <a:solidFill>
                <a:srgbClr val="6F6F6F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F3B4797-48BD-4C75-BF07-CA10022F88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9" t="14989" r="16935" b="7556"/>
          <a:stretch/>
        </p:blipFill>
        <p:spPr>
          <a:xfrm>
            <a:off x="49329" y="1247784"/>
            <a:ext cx="2599601" cy="186988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93C17E6-C936-4A4B-A1C2-8F2B3C668A0A}"/>
              </a:ext>
            </a:extLst>
          </p:cNvPr>
          <p:cNvSpPr/>
          <p:nvPr/>
        </p:nvSpPr>
        <p:spPr>
          <a:xfrm>
            <a:off x="133626" y="5304547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accélérer le développement </a:t>
            </a:r>
            <a:r>
              <a:rPr lang="fr-FR" sz="1600" dirty="0"/>
              <a:t>de l'approvisionnement en eau potable et de l'assainissement dans les zones urbaines en </a:t>
            </a:r>
            <a:r>
              <a:rPr lang="fr-FR" sz="1600" b="1" dirty="0"/>
              <a:t>favorisant l'emploi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se concentrer sur le secteur de </a:t>
            </a:r>
            <a:r>
              <a:rPr lang="fr-FR" sz="1600" b="1" dirty="0"/>
              <a:t>l'assainissement sur place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3103D3-AF63-4436-A64F-AF4219815D32}"/>
              </a:ext>
            </a:extLst>
          </p:cNvPr>
          <p:cNvSpPr/>
          <p:nvPr/>
        </p:nvSpPr>
        <p:spPr>
          <a:xfrm>
            <a:off x="0" y="3902820"/>
            <a:ext cx="281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6090" marR="32385" indent="-285750">
              <a:spcAft>
                <a:spcPts val="3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4 communes urbaines:  Toma, Houndé, Dano and Diébougou</a:t>
            </a:r>
            <a:endParaRPr lang="x-none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24AD31D-0218-4FAF-9290-A75CCF167704}"/>
              </a:ext>
            </a:extLst>
          </p:cNvPr>
          <p:cNvSpPr txBox="1"/>
          <p:nvPr/>
        </p:nvSpPr>
        <p:spPr>
          <a:xfrm>
            <a:off x="164908" y="3484580"/>
            <a:ext cx="2819400" cy="341632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b="1" cap="none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fr-FR" b="0" dirty="0"/>
              <a:t>Zone d’intervention</a:t>
            </a:r>
            <a:endParaRPr lang="fr-BF" b="0" dirty="0"/>
          </a:p>
        </p:txBody>
      </p:sp>
      <p:pic>
        <p:nvPicPr>
          <p:cNvPr id="12" name="Grafik 4">
            <a:extLst>
              <a:ext uri="{FF2B5EF4-FFF2-40B4-BE49-F238E27FC236}">
                <a16:creationId xmlns:a16="http://schemas.microsoft.com/office/drawing/2014/main" id="{551889B5-A972-45B3-BAB1-82BAA5DDCC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7" t="12203" r="1429" b="1905"/>
          <a:stretch/>
        </p:blipFill>
        <p:spPr>
          <a:xfrm>
            <a:off x="2903985" y="963481"/>
            <a:ext cx="5782815" cy="3342264"/>
          </a:xfrm>
          <a:prstGeom prst="rect">
            <a:avLst/>
          </a:prstGeom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4A6CD00C-E829-49BB-A4BC-068ABF0AE392}"/>
              </a:ext>
            </a:extLst>
          </p:cNvPr>
          <p:cNvSpPr txBox="1"/>
          <p:nvPr/>
        </p:nvSpPr>
        <p:spPr>
          <a:xfrm>
            <a:off x="226583" y="4897251"/>
            <a:ext cx="1264443" cy="341632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b="1" cap="none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fr-FR" b="0" dirty="0"/>
              <a:t>L’objectif</a:t>
            </a:r>
            <a:endParaRPr lang="fr-BF" b="0" dirty="0"/>
          </a:p>
        </p:txBody>
      </p:sp>
    </p:spTree>
    <p:extLst>
      <p:ext uri="{BB962C8B-B14F-4D97-AF65-F5344CB8AC3E}">
        <p14:creationId xmlns:p14="http://schemas.microsoft.com/office/powerpoint/2010/main" val="298973808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746241-C11C-4797-AC2A-852CFD3EA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091" y="457199"/>
            <a:ext cx="4613247" cy="609601"/>
          </a:xfrm>
        </p:spPr>
        <p:txBody>
          <a:bodyPr vert="horz" lIns="0" tIns="0" rIns="72000" bIns="0" rtlCol="0" anchor="b">
            <a:noAutofit/>
          </a:bodyPr>
          <a:lstStyle/>
          <a:p>
            <a:r>
              <a:rPr lang="fr-FR" b="0" dirty="0"/>
              <a:t>Jetez-vous des déchets solides dans vos latrines?</a:t>
            </a:r>
            <a:br>
              <a:rPr lang="fr-FR" sz="1200" dirty="0"/>
            </a:br>
            <a:endParaRPr lang="fr-FR" sz="12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E4AE0E-339E-4BE3-ADB6-134641B30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11.03.2020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1FD183-E541-4669-B7A4-15A49D910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0483" y="6583900"/>
            <a:ext cx="5867834" cy="92333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Solid Waste in Pit Latrines: The Case of Burkina Faso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87FA4A-90A0-4B6E-9F44-90E6076B1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/>
              <a:t>3</a:t>
            </a:fld>
            <a:endParaRPr lang="fr-FR" dirty="0">
              <a:solidFill>
                <a:srgbClr val="6F6F6F"/>
              </a:solidFill>
            </a:endParaRPr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7908ACD8-B088-44EB-B27A-00872FBEC8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548893"/>
              </p:ext>
            </p:extLst>
          </p:nvPr>
        </p:nvGraphicFramePr>
        <p:xfrm>
          <a:off x="385431" y="762000"/>
          <a:ext cx="4186569" cy="2216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CF0B4E77-B788-4B50-968A-C3C03EC075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377645"/>
              </p:ext>
            </p:extLst>
          </p:nvPr>
        </p:nvGraphicFramePr>
        <p:xfrm>
          <a:off x="152400" y="3503325"/>
          <a:ext cx="4924667" cy="1112902"/>
        </p:xfrm>
        <a:graphic>
          <a:graphicData uri="http://schemas.openxmlformats.org/drawingml/2006/table">
            <a:tbl>
              <a:tblPr firstRow="1" firstCol="1" bandRow="1"/>
              <a:tblGrid>
                <a:gridCol w="1134200">
                  <a:extLst>
                    <a:ext uri="{9D8B030D-6E8A-4147-A177-3AD203B41FA5}">
                      <a16:colId xmlns:a16="http://schemas.microsoft.com/office/drawing/2014/main" val="1896594310"/>
                    </a:ext>
                  </a:extLst>
                </a:gridCol>
                <a:gridCol w="990601">
                  <a:extLst>
                    <a:ext uri="{9D8B030D-6E8A-4147-A177-3AD203B41FA5}">
                      <a16:colId xmlns:a16="http://schemas.microsoft.com/office/drawing/2014/main" val="3972936482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3523563788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53523181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63142979"/>
                    </a:ext>
                  </a:extLst>
                </a:gridCol>
                <a:gridCol w="590067">
                  <a:extLst>
                    <a:ext uri="{9D8B030D-6E8A-4147-A177-3AD203B41FA5}">
                      <a16:colId xmlns:a16="http://schemas.microsoft.com/office/drawing/2014/main" val="4272394131"/>
                    </a:ext>
                  </a:extLst>
                </a:gridCol>
              </a:tblGrid>
              <a:tr h="221166">
                <a:tc>
                  <a:txBody>
                    <a:bodyPr/>
                    <a:lstStyle/>
                    <a:p>
                      <a:endParaRPr lang="fr-FR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Diébougou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Dano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Houndé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Toma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Ensemble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284684"/>
                  </a:ext>
                </a:extLst>
              </a:tr>
              <a:tr h="3650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Déchets Organiques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98,6%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95,7%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91,7%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92,9%</a:t>
                      </a:r>
                      <a:endParaRPr lang="fr-F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94,8%</a:t>
                      </a:r>
                      <a:endParaRPr lang="fr-F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594591"/>
                  </a:ext>
                </a:extLst>
              </a:tr>
              <a:tr h="3562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Déchets inorganiques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87,1%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95,5%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82,8%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90,9%</a:t>
                      </a:r>
                      <a:endParaRPr lang="fr-FR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659523"/>
                  </a:ext>
                </a:extLst>
              </a:tr>
            </a:tbl>
          </a:graphicData>
        </a:graphic>
      </p:graphicFrame>
      <p:sp>
        <p:nvSpPr>
          <p:cNvPr id="9" name="Titre 1">
            <a:extLst>
              <a:ext uri="{FF2B5EF4-FFF2-40B4-BE49-F238E27FC236}">
                <a16:creationId xmlns:a16="http://schemas.microsoft.com/office/drawing/2014/main" id="{48B35B55-8EF6-4A8E-A1E1-FAA108B77556}"/>
              </a:ext>
            </a:extLst>
          </p:cNvPr>
          <p:cNvSpPr txBox="1">
            <a:spLocks/>
          </p:cNvSpPr>
          <p:nvPr/>
        </p:nvSpPr>
        <p:spPr bwMode="gray">
          <a:xfrm>
            <a:off x="149763" y="3107899"/>
            <a:ext cx="3276600" cy="308975"/>
          </a:xfrm>
          <a:prstGeom prst="rect">
            <a:avLst/>
          </a:prstGeom>
        </p:spPr>
        <p:txBody>
          <a:bodyPr vert="horz" lIns="0" tIns="0" rIns="7200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b="1" i="0" u="none" kern="1200" cap="none" baseline="0" smtClean="0">
                <a:solidFill>
                  <a:schemeClr val="tx1"/>
                </a:solidFill>
                <a:latin typeface="Arial"/>
                <a:ea typeface="+mj-ea"/>
                <a:cs typeface="+mj-cs"/>
                <a:sym typeface="Arial"/>
              </a:defRPr>
            </a:lvl1pPr>
          </a:lstStyle>
          <a:p>
            <a:r>
              <a:rPr lang="fr-FR" b="0" dirty="0"/>
              <a:t>Si oui, quel type de déchets?</a:t>
            </a:r>
            <a:br>
              <a:rPr lang="fr-FR" b="0" dirty="0">
                <a:solidFill>
                  <a:srgbClr val="0070C0"/>
                </a:solidFill>
              </a:rPr>
            </a:br>
            <a:endParaRPr lang="fr-FR" b="0" dirty="0">
              <a:solidFill>
                <a:srgbClr val="0070C0"/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AB2F4F4-0D88-43CF-AE7E-2EFCCD5F0C51}"/>
              </a:ext>
            </a:extLst>
          </p:cNvPr>
          <p:cNvSpPr txBox="1">
            <a:spLocks/>
          </p:cNvSpPr>
          <p:nvPr/>
        </p:nvSpPr>
        <p:spPr bwMode="gray">
          <a:xfrm>
            <a:off x="5192236" y="532044"/>
            <a:ext cx="3508347" cy="451696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 err="1"/>
              <a:t>Élimination</a:t>
            </a:r>
            <a:r>
              <a:rPr lang="en-US" b="0" dirty="0"/>
              <a:t> du matériel </a:t>
            </a:r>
            <a:r>
              <a:rPr lang="en-US" b="0" dirty="0" err="1"/>
              <a:t>menstruel</a:t>
            </a:r>
            <a:br>
              <a:rPr lang="en-US" sz="1400" dirty="0"/>
            </a:br>
            <a:endParaRPr lang="fr-BF" sz="14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A5C1D28-BC82-4D5B-944C-D12D66215E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74"/>
          <a:stretch/>
        </p:blipFill>
        <p:spPr>
          <a:xfrm>
            <a:off x="5300110" y="958053"/>
            <a:ext cx="3627522" cy="132219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DD49440-52B3-4357-8C7C-1E89C0F5BF5C}"/>
              </a:ext>
            </a:extLst>
          </p:cNvPr>
          <p:cNvSpPr/>
          <p:nvPr/>
        </p:nvSpPr>
        <p:spPr>
          <a:xfrm>
            <a:off x="5193298" y="2809587"/>
            <a:ext cx="37105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+mj-lt"/>
              </a:rPr>
              <a:t>Types de matériel menstruel utilisé</a:t>
            </a:r>
            <a:endParaRPr lang="en-US" sz="1400" b="1" dirty="0">
              <a:latin typeface="+mj-lt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serviettes hygiéniques, chiffons, ouate, autres matériaux, tampons, papier hygiénique, mousse, matériaux naturels</a:t>
            </a:r>
            <a:endParaRPr lang="en-US" sz="14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0AA1053-7850-4BCF-A90A-0BC97B4EDC23}"/>
              </a:ext>
            </a:extLst>
          </p:cNvPr>
          <p:cNvSpPr txBox="1"/>
          <p:nvPr/>
        </p:nvSpPr>
        <p:spPr>
          <a:xfrm>
            <a:off x="5271050" y="4107364"/>
            <a:ext cx="3454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Pourquoi? 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Absence d'autres possibilités d'élimination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Risques de stérilité lors de la combustion de produits à base de GHM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Des structures de collecte des déchets ménagers déficientes</a:t>
            </a:r>
            <a:endParaRPr lang="fr-BF" sz="14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8D898F7-C67A-42CF-973C-454F7A57B025}"/>
              </a:ext>
            </a:extLst>
          </p:cNvPr>
          <p:cNvSpPr txBox="1"/>
          <p:nvPr/>
        </p:nvSpPr>
        <p:spPr>
          <a:xfrm>
            <a:off x="90905" y="4695906"/>
            <a:ext cx="510505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Pourquoi?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Peur des blessures (Bouteilles et autres objets tranchants)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Absence de structures de collecte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Facilité qu’offre les latrines à fosses</a:t>
            </a:r>
            <a:endParaRPr lang="fr-BF" sz="1600" dirty="0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7E5825-3ECC-4EFA-AACD-D68C04FF3C92}"/>
              </a:ext>
            </a:extLst>
          </p:cNvPr>
          <p:cNvSpPr/>
          <p:nvPr/>
        </p:nvSpPr>
        <p:spPr>
          <a:xfrm>
            <a:off x="5386673" y="2332427"/>
            <a:ext cx="29999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/>
              <a:t>Source: JONH HOPKINS Water </a:t>
            </a:r>
            <a:r>
              <a:rPr lang="en-US" sz="1100" i="1" dirty="0"/>
              <a:t>Institute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6176817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76DC5764-C53C-404E-9EFE-F632F6584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823" y="181240"/>
            <a:ext cx="6340992" cy="415925"/>
          </a:xfrm>
        </p:spPr>
        <p:txBody>
          <a:bodyPr/>
          <a:lstStyle/>
          <a:p>
            <a:pPr algn="ctr"/>
            <a:r>
              <a:rPr lang="fr-FR" b="0" dirty="0"/>
              <a:t>Typologie des déchets inorganiques</a:t>
            </a:r>
            <a:endParaRPr lang="fr-BF" b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48DBFE-203C-4EF8-838E-BDA1F00C62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9418" y="6583900"/>
            <a:ext cx="533639" cy="92333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11.03.2020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E19233-5D22-4BD8-A908-F39F075D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Solid Waste in Pit Latrines: The Case of Burkina Faso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3CDCF2-1882-444F-9C0E-E620BCAFE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/>
              <a:t>4</a:t>
            </a:fld>
            <a:endParaRPr lang="fr-FR" dirty="0">
              <a:solidFill>
                <a:srgbClr val="6F6F6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C43D20-ADC8-473B-A485-F0D39F65CADF}"/>
              </a:ext>
            </a:extLst>
          </p:cNvPr>
          <p:cNvSpPr/>
          <p:nvPr/>
        </p:nvSpPr>
        <p:spPr>
          <a:xfrm>
            <a:off x="3635681" y="679338"/>
            <a:ext cx="26956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b="1" dirty="0"/>
              <a:t>Bouteilles cassées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Tissus 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Serviettes jetables usagés de gestion des menstrues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Préservatifs, 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Habits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Assiettes cassées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Armes à feu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b="1" dirty="0"/>
              <a:t>Médicaments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b="1" dirty="0"/>
              <a:t>Armes blanches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Poches de sérum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b="1" dirty="0"/>
              <a:t>Seringues 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Morceaux de tabourets 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Bouilloires 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Ballons d’enfants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Chaussures</a:t>
            </a:r>
          </a:p>
          <a:p>
            <a:pPr marL="285750" indent="-285750"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Fœtus</a:t>
            </a:r>
            <a:endParaRPr lang="fr-BF" sz="1400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DCBE7BB-EBBD-4519-A6CB-B15A112E99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8" y="697092"/>
            <a:ext cx="3648212" cy="265482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866EA49-C945-4674-8123-55E30EDAA1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9" y="3316766"/>
            <a:ext cx="3648212" cy="251548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5C06CEB-67D9-401E-9714-2030C5EE6762}"/>
              </a:ext>
            </a:extLst>
          </p:cNvPr>
          <p:cNvSpPr/>
          <p:nvPr/>
        </p:nvSpPr>
        <p:spPr>
          <a:xfrm>
            <a:off x="6331297" y="717145"/>
            <a:ext cx="27365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Les déchets bouchent les compresseurs des camions ou des tuyaux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Blessures (vidange manuelle)</a:t>
            </a:r>
            <a:endParaRPr lang="fr-BF" sz="16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EC8607-E0F0-49CD-AD69-2474AF3BB4D1}"/>
              </a:ext>
            </a:extLst>
          </p:cNvPr>
          <p:cNvSpPr txBox="1"/>
          <p:nvPr/>
        </p:nvSpPr>
        <p:spPr>
          <a:xfrm>
            <a:off x="5960557" y="257480"/>
            <a:ext cx="3174620" cy="341632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defTabSz="685800">
              <a:lnSpc>
                <a:spcPct val="90000"/>
              </a:lnSpc>
              <a:spcBef>
                <a:spcPct val="0"/>
              </a:spcBef>
              <a:buNone/>
              <a:defRPr b="1" cap="none" baseline="0"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b="0" dirty="0"/>
              <a:t>Risques pour les vidangeurs</a:t>
            </a:r>
            <a:endParaRPr lang="fr-BF" b="0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2808BA8-C029-4DA8-BCBD-F4ED6E60E57E}"/>
              </a:ext>
            </a:extLst>
          </p:cNvPr>
          <p:cNvSpPr txBox="1"/>
          <p:nvPr/>
        </p:nvSpPr>
        <p:spPr>
          <a:xfrm>
            <a:off x="5714964" y="3316766"/>
            <a:ext cx="3290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Conséquences:</a:t>
            </a:r>
            <a:br>
              <a:rPr lang="fr-FR" dirty="0"/>
            </a:br>
            <a:r>
              <a:rPr lang="fr-FR" dirty="0"/>
              <a:t>Difficultés de traitement et de valorisation </a:t>
            </a:r>
          </a:p>
        </p:txBody>
      </p:sp>
      <p:graphicFrame>
        <p:nvGraphicFramePr>
          <p:cNvPr id="27" name="Diagramme 26">
            <a:extLst>
              <a:ext uri="{FF2B5EF4-FFF2-40B4-BE49-F238E27FC236}">
                <a16:creationId xmlns:a16="http://schemas.microsoft.com/office/drawing/2014/main" id="{1017ACB0-3B82-4E44-9FE2-751D74FE46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7600229"/>
              </p:ext>
            </p:extLst>
          </p:nvPr>
        </p:nvGraphicFramePr>
        <p:xfrm>
          <a:off x="3721590" y="4020100"/>
          <a:ext cx="5283580" cy="2609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Arrow: Right 1">
            <a:extLst>
              <a:ext uri="{FF2B5EF4-FFF2-40B4-BE49-F238E27FC236}">
                <a16:creationId xmlns:a16="http://schemas.microsoft.com/office/drawing/2014/main" id="{7BEAB988-EC5C-4CF8-ACFB-94114A24B734}"/>
              </a:ext>
            </a:extLst>
          </p:cNvPr>
          <p:cNvSpPr/>
          <p:nvPr/>
        </p:nvSpPr>
        <p:spPr>
          <a:xfrm>
            <a:off x="5325177" y="362008"/>
            <a:ext cx="635380" cy="23034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5F13005B-40FC-412A-B888-D218E9B68659}"/>
              </a:ext>
            </a:extLst>
          </p:cNvPr>
          <p:cNvSpPr/>
          <p:nvPr/>
        </p:nvSpPr>
        <p:spPr>
          <a:xfrm rot="5400000">
            <a:off x="7095564" y="2513574"/>
            <a:ext cx="635380" cy="23034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306398573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ED71BC78-F665-4256-B81D-0A62372C0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568" y="430770"/>
            <a:ext cx="1683783" cy="441717"/>
          </a:xfrm>
        </p:spPr>
        <p:txBody>
          <a:bodyPr anchor="t"/>
          <a:lstStyle/>
          <a:p>
            <a:r>
              <a:rPr lang="fr-FR" sz="2400" b="0" dirty="0"/>
              <a:t>Solutions?</a:t>
            </a:r>
            <a:endParaRPr lang="fr-BF" sz="2400" b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B864EF-6B8A-45F8-B894-16178EF5E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11.03,2020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7E17B8-A6DD-4FE1-80C6-9A67D56F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54667" y="6584427"/>
            <a:ext cx="5867834" cy="92333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50000"/>
                    <a:lumOff val="50000"/>
                  </a:prstClr>
                </a:solidFill>
              </a:rPr>
              <a:t>Solid Waste in Pit Latrines – The Case of Burkina Faso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17C054-0696-407F-8BE0-CD714EAA7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fr-FR" smtClean="0">
                <a:solidFill>
                  <a:srgbClr val="6F6F6F"/>
                </a:solidFill>
              </a:rPr>
              <a:pPr/>
              <a:t>5</a:t>
            </a:fld>
            <a:endParaRPr lang="fr-FR" dirty="0">
              <a:solidFill>
                <a:srgbClr val="6F6F6F"/>
              </a:solidFill>
            </a:endParaRPr>
          </a:p>
        </p:txBody>
      </p:sp>
      <p:graphicFrame>
        <p:nvGraphicFramePr>
          <p:cNvPr id="10" name="Diagramme 9">
            <a:extLst>
              <a:ext uri="{FF2B5EF4-FFF2-40B4-BE49-F238E27FC236}">
                <a16:creationId xmlns:a16="http://schemas.microsoft.com/office/drawing/2014/main" id="{D418A0F2-9CA5-49DC-8BD6-9B5DE1B247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094650"/>
              </p:ext>
            </p:extLst>
          </p:nvPr>
        </p:nvGraphicFramePr>
        <p:xfrm>
          <a:off x="304800" y="685800"/>
          <a:ext cx="8712200" cy="5898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82100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 Français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aster Français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Master Français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454</Words>
  <Application>Microsoft Office PowerPoint</Application>
  <PresentationFormat>On-screen Show (4:3)</PresentationFormat>
  <Paragraphs>92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Wingdings</vt:lpstr>
      <vt:lpstr>Master Français</vt:lpstr>
      <vt:lpstr>1_Master Français</vt:lpstr>
      <vt:lpstr>4_Master Français</vt:lpstr>
      <vt:lpstr>PowerPoint Presentation</vt:lpstr>
      <vt:lpstr>Programme approvisionnement en Eau potable et Assainissement (PEA)</vt:lpstr>
      <vt:lpstr>Jetez-vous des déchets solides dans vos latrines? </vt:lpstr>
      <vt:lpstr>Typologie des déchets inorganiques</vt:lpstr>
      <vt:lpstr>Solutions?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Windows User</dc:creator>
  <cp:lastModifiedBy>Hinrichs, Nora GIZ</cp:lastModifiedBy>
  <cp:revision>304</cp:revision>
  <dcterms:created xsi:type="dcterms:W3CDTF">2016-10-31T10:48:13Z</dcterms:created>
  <dcterms:modified xsi:type="dcterms:W3CDTF">2020-03-10T15:33:12Z</dcterms:modified>
</cp:coreProperties>
</file>