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7" r:id="rId6"/>
    <p:sldId id="2735" r:id="rId7"/>
    <p:sldId id="2737" r:id="rId8"/>
    <p:sldId id="2738" r:id="rId9"/>
    <p:sldId id="2728" r:id="rId10"/>
    <p:sldId id="2739" r:id="rId11"/>
    <p:sldId id="2773" r:id="rId12"/>
    <p:sldId id="2774" r:id="rId13"/>
    <p:sldId id="2775" r:id="rId14"/>
    <p:sldId id="2776" r:id="rId15"/>
    <p:sldId id="2777" r:id="rId16"/>
    <p:sldId id="2778" r:id="rId17"/>
    <p:sldId id="2779" r:id="rId18"/>
    <p:sldId id="2780" r:id="rId19"/>
    <p:sldId id="2781" r:id="rId20"/>
    <p:sldId id="2782" r:id="rId21"/>
    <p:sldId id="2783" r:id="rId22"/>
    <p:sldId id="2784" r:id="rId23"/>
    <p:sldId id="2785" r:id="rId24"/>
    <p:sldId id="2786" r:id="rId25"/>
    <p:sldId id="2787" r:id="rId26"/>
    <p:sldId id="2788" r:id="rId27"/>
    <p:sldId id="2789" r:id="rId28"/>
    <p:sldId id="2790" r:id="rId29"/>
    <p:sldId id="2791" r:id="rId30"/>
    <p:sldId id="2793" r:id="rId31"/>
    <p:sldId id="2794" r:id="rId32"/>
    <p:sldId id="2795" r:id="rId33"/>
    <p:sldId id="2796" r:id="rId34"/>
    <p:sldId id="256" r:id="rId35"/>
    <p:sldId id="2740" r:id="rId36"/>
    <p:sldId id="286" r:id="rId37"/>
    <p:sldId id="271" r:id="rId38"/>
    <p:sldId id="269" r:id="rId39"/>
    <p:sldId id="270" r:id="rId40"/>
    <p:sldId id="265" r:id="rId41"/>
    <p:sldId id="305" r:id="rId42"/>
    <p:sldId id="272" r:id="rId43"/>
    <p:sldId id="2741" r:id="rId44"/>
    <p:sldId id="2742" r:id="rId45"/>
    <p:sldId id="2743" r:id="rId46"/>
    <p:sldId id="2744" r:id="rId47"/>
    <p:sldId id="2745" r:id="rId48"/>
    <p:sldId id="2746" r:id="rId49"/>
    <p:sldId id="293" r:id="rId50"/>
    <p:sldId id="2747" r:id="rId51"/>
    <p:sldId id="2748" r:id="rId52"/>
    <p:sldId id="2749" r:id="rId53"/>
    <p:sldId id="2750" r:id="rId54"/>
    <p:sldId id="2751" r:id="rId55"/>
    <p:sldId id="2752" r:id="rId56"/>
    <p:sldId id="297" r:id="rId57"/>
    <p:sldId id="2753" r:id="rId58"/>
    <p:sldId id="263" r:id="rId59"/>
    <p:sldId id="2727" r:id="rId60"/>
    <p:sldId id="273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Kunda" initials="CK" lastIdx="2" clrIdx="0">
    <p:extLst>
      <p:ext uri="{19B8F6BF-5375-455C-9EA6-DF929625EA0E}">
        <p15:presenceInfo xmlns:p15="http://schemas.microsoft.com/office/powerpoint/2012/main" userId="382f6a7a674850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60"/>
    <a:srgbClr val="2C398F"/>
    <a:srgbClr val="FB9121"/>
    <a:srgbClr val="F15A28"/>
    <a:srgbClr val="BC202D"/>
    <a:srgbClr val="77540E"/>
    <a:srgbClr val="008288"/>
    <a:srgbClr val="FA4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CE001-3A1E-4F44-AB24-04148EA841DA}" v="50" dt="2024-01-24T09:02:13.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214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bois, Alexandra GIZ" userId="6ee72dae-b07d-422e-b790-f71e998da864" providerId="ADAL" clId="{63E4CC83-0610-4919-8068-F01B516574CC}"/>
    <pc:docChg chg="undo custSel addSld delSld modSld">
      <pc:chgData name="Dubois, Alexandra GIZ" userId="6ee72dae-b07d-422e-b790-f71e998da864" providerId="ADAL" clId="{63E4CC83-0610-4919-8068-F01B516574CC}" dt="2024-01-23T11:58:27.165" v="245" actId="20577"/>
      <pc:docMkLst>
        <pc:docMk/>
      </pc:docMkLst>
      <pc:sldChg chg="modSp add del mod">
        <pc:chgData name="Dubois, Alexandra GIZ" userId="6ee72dae-b07d-422e-b790-f71e998da864" providerId="ADAL" clId="{63E4CC83-0610-4919-8068-F01B516574CC}" dt="2024-01-22T17:07:59.813" v="124"/>
        <pc:sldMkLst>
          <pc:docMk/>
          <pc:sldMk cId="1556570921" sldId="256"/>
        </pc:sldMkLst>
        <pc:spChg chg="mod">
          <ac:chgData name="Dubois, Alexandra GIZ" userId="6ee72dae-b07d-422e-b790-f71e998da864" providerId="ADAL" clId="{63E4CC83-0610-4919-8068-F01B516574CC}" dt="2024-01-22T17:07:59.813" v="124"/>
          <ac:spMkLst>
            <pc:docMk/>
            <pc:sldMk cId="1556570921" sldId="256"/>
            <ac:spMk id="8" creationId="{00000000-0000-0000-0000-000000000000}"/>
          </ac:spMkLst>
        </pc:spChg>
      </pc:sldChg>
      <pc:sldChg chg="add del">
        <pc:chgData name="Dubois, Alexandra GIZ" userId="6ee72dae-b07d-422e-b790-f71e998da864" providerId="ADAL" clId="{63E4CC83-0610-4919-8068-F01B516574CC}" dt="2024-01-22T17:07:59.813" v="124"/>
        <pc:sldMkLst>
          <pc:docMk/>
          <pc:sldMk cId="678819396" sldId="263"/>
        </pc:sldMkLst>
      </pc:sldChg>
      <pc:sldChg chg="modSp add del mod">
        <pc:chgData name="Dubois, Alexandra GIZ" userId="6ee72dae-b07d-422e-b790-f71e998da864" providerId="ADAL" clId="{63E4CC83-0610-4919-8068-F01B516574CC}" dt="2024-01-23T11:51:06.874" v="134" actId="20577"/>
        <pc:sldMkLst>
          <pc:docMk/>
          <pc:sldMk cId="1366699167" sldId="265"/>
        </pc:sldMkLst>
        <pc:spChg chg="mod">
          <ac:chgData name="Dubois, Alexandra GIZ" userId="6ee72dae-b07d-422e-b790-f71e998da864" providerId="ADAL" clId="{63E4CC83-0610-4919-8068-F01B516574CC}" dt="2024-01-23T11:51:06.874" v="134" actId="20577"/>
          <ac:spMkLst>
            <pc:docMk/>
            <pc:sldMk cId="1366699167" sldId="265"/>
            <ac:spMk id="3" creationId="{00000000-0000-0000-0000-000000000000}"/>
          </ac:spMkLst>
        </pc:spChg>
      </pc:sldChg>
      <pc:sldChg chg="add del">
        <pc:chgData name="Dubois, Alexandra GIZ" userId="6ee72dae-b07d-422e-b790-f71e998da864" providerId="ADAL" clId="{63E4CC83-0610-4919-8068-F01B516574CC}" dt="2024-01-22T17:07:59.813" v="124"/>
        <pc:sldMkLst>
          <pc:docMk/>
          <pc:sldMk cId="1469374266" sldId="269"/>
        </pc:sldMkLst>
      </pc:sldChg>
      <pc:sldChg chg="modSp add del mod">
        <pc:chgData name="Dubois, Alexandra GIZ" userId="6ee72dae-b07d-422e-b790-f71e998da864" providerId="ADAL" clId="{63E4CC83-0610-4919-8068-F01B516574CC}" dt="2024-01-22T17:07:59.813" v="124"/>
        <pc:sldMkLst>
          <pc:docMk/>
          <pc:sldMk cId="3791120550" sldId="270"/>
        </pc:sldMkLst>
        <pc:spChg chg="mod">
          <ac:chgData name="Dubois, Alexandra GIZ" userId="6ee72dae-b07d-422e-b790-f71e998da864" providerId="ADAL" clId="{63E4CC83-0610-4919-8068-F01B516574CC}" dt="2024-01-22T17:07:59.813" v="124"/>
          <ac:spMkLst>
            <pc:docMk/>
            <pc:sldMk cId="3791120550" sldId="270"/>
            <ac:spMk id="2" creationId="{00000000-0000-0000-0000-000000000000}"/>
          </ac:spMkLst>
        </pc:spChg>
      </pc:sldChg>
      <pc:sldChg chg="add del">
        <pc:chgData name="Dubois, Alexandra GIZ" userId="6ee72dae-b07d-422e-b790-f71e998da864" providerId="ADAL" clId="{63E4CC83-0610-4919-8068-F01B516574CC}" dt="2024-01-22T17:07:59.813" v="124"/>
        <pc:sldMkLst>
          <pc:docMk/>
          <pc:sldMk cId="746501097" sldId="271"/>
        </pc:sldMkLst>
      </pc:sldChg>
      <pc:sldChg chg="add del">
        <pc:chgData name="Dubois, Alexandra GIZ" userId="6ee72dae-b07d-422e-b790-f71e998da864" providerId="ADAL" clId="{63E4CC83-0610-4919-8068-F01B516574CC}" dt="2024-01-22T17:07:59.813" v="124"/>
        <pc:sldMkLst>
          <pc:docMk/>
          <pc:sldMk cId="3560218656" sldId="272"/>
        </pc:sldMkLst>
      </pc:sldChg>
      <pc:sldChg chg="modSp add del mod">
        <pc:chgData name="Dubois, Alexandra GIZ" userId="6ee72dae-b07d-422e-b790-f71e998da864" providerId="ADAL" clId="{63E4CC83-0610-4919-8068-F01B516574CC}" dt="2024-01-23T11:50:32.130" v="132" actId="20577"/>
        <pc:sldMkLst>
          <pc:docMk/>
          <pc:sldMk cId="1194035771" sldId="286"/>
        </pc:sldMkLst>
        <pc:spChg chg="mod">
          <ac:chgData name="Dubois, Alexandra GIZ" userId="6ee72dae-b07d-422e-b790-f71e998da864" providerId="ADAL" clId="{63E4CC83-0610-4919-8068-F01B516574CC}" dt="2024-01-23T11:50:32.130" v="132" actId="20577"/>
          <ac:spMkLst>
            <pc:docMk/>
            <pc:sldMk cId="1194035771" sldId="286"/>
            <ac:spMk id="3" creationId="{00000000-0000-0000-0000-000000000000}"/>
          </ac:spMkLst>
        </pc:spChg>
      </pc:sldChg>
      <pc:sldChg chg="add del">
        <pc:chgData name="Dubois, Alexandra GIZ" userId="6ee72dae-b07d-422e-b790-f71e998da864" providerId="ADAL" clId="{63E4CC83-0610-4919-8068-F01B516574CC}" dt="2024-01-22T17:07:59.813" v="124"/>
        <pc:sldMkLst>
          <pc:docMk/>
          <pc:sldMk cId="276562640" sldId="293"/>
        </pc:sldMkLst>
      </pc:sldChg>
      <pc:sldChg chg="modSp add del mod">
        <pc:chgData name="Dubois, Alexandra GIZ" userId="6ee72dae-b07d-422e-b790-f71e998da864" providerId="ADAL" clId="{63E4CC83-0610-4919-8068-F01B516574CC}" dt="2024-01-23T11:55:48.004" v="195" actId="20577"/>
        <pc:sldMkLst>
          <pc:docMk/>
          <pc:sldMk cId="3819201958" sldId="297"/>
        </pc:sldMkLst>
        <pc:spChg chg="mod">
          <ac:chgData name="Dubois, Alexandra GIZ" userId="6ee72dae-b07d-422e-b790-f71e998da864" providerId="ADAL" clId="{63E4CC83-0610-4919-8068-F01B516574CC}" dt="2024-01-23T11:55:22.333" v="183" actId="20577"/>
          <ac:spMkLst>
            <pc:docMk/>
            <pc:sldMk cId="3819201958" sldId="297"/>
            <ac:spMk id="5" creationId="{00000000-0000-0000-0000-000000000000}"/>
          </ac:spMkLst>
        </pc:spChg>
        <pc:spChg chg="mod">
          <ac:chgData name="Dubois, Alexandra GIZ" userId="6ee72dae-b07d-422e-b790-f71e998da864" providerId="ADAL" clId="{63E4CC83-0610-4919-8068-F01B516574CC}" dt="2024-01-23T11:55:48.004" v="195" actId="20577"/>
          <ac:spMkLst>
            <pc:docMk/>
            <pc:sldMk cId="3819201958" sldId="297"/>
            <ac:spMk id="6" creationId="{00000000-0000-0000-0000-000000000000}"/>
          </ac:spMkLst>
        </pc:spChg>
      </pc:sldChg>
      <pc:sldChg chg="add del">
        <pc:chgData name="Dubois, Alexandra GIZ" userId="6ee72dae-b07d-422e-b790-f71e998da864" providerId="ADAL" clId="{63E4CC83-0610-4919-8068-F01B516574CC}" dt="2024-01-22T17:07:59.813" v="124"/>
        <pc:sldMkLst>
          <pc:docMk/>
          <pc:sldMk cId="3017043144" sldId="305"/>
        </pc:sldMkLst>
      </pc:sldChg>
      <pc:sldChg chg="modSp mod">
        <pc:chgData name="Dubois, Alexandra GIZ" userId="6ee72dae-b07d-422e-b790-f71e998da864" providerId="ADAL" clId="{63E4CC83-0610-4919-8068-F01B516574CC}" dt="2024-01-23T11:58:27.165" v="245" actId="20577"/>
        <pc:sldMkLst>
          <pc:docMk/>
          <pc:sldMk cId="3582263835" sldId="2730"/>
        </pc:sldMkLst>
        <pc:graphicFrameChg chg="modGraphic">
          <ac:chgData name="Dubois, Alexandra GIZ" userId="6ee72dae-b07d-422e-b790-f71e998da864" providerId="ADAL" clId="{63E4CC83-0610-4919-8068-F01B516574CC}" dt="2024-01-23T11:58:27.165" v="245" actId="20577"/>
          <ac:graphicFrameMkLst>
            <pc:docMk/>
            <pc:sldMk cId="3582263835" sldId="2730"/>
            <ac:graphicFrameMk id="7" creationId="{E3A7648A-2B3E-98B9-89C4-10CBDBA15AEA}"/>
          </ac:graphicFrameMkLst>
        </pc:graphicFrameChg>
      </pc:sldChg>
      <pc:sldChg chg="modSp mod">
        <pc:chgData name="Dubois, Alexandra GIZ" userId="6ee72dae-b07d-422e-b790-f71e998da864" providerId="ADAL" clId="{63E4CC83-0610-4919-8068-F01B516574CC}" dt="2024-01-22T14:36:37.105" v="108" actId="1076"/>
        <pc:sldMkLst>
          <pc:docMk/>
          <pc:sldMk cId="936847205" sldId="2735"/>
        </pc:sldMkLst>
        <pc:spChg chg="mod">
          <ac:chgData name="Dubois, Alexandra GIZ" userId="6ee72dae-b07d-422e-b790-f71e998da864" providerId="ADAL" clId="{63E4CC83-0610-4919-8068-F01B516574CC}" dt="2024-01-22T14:36:37.105" v="108" actId="1076"/>
          <ac:spMkLst>
            <pc:docMk/>
            <pc:sldMk cId="936847205" sldId="2735"/>
            <ac:spMk id="2" creationId="{8873001A-17E5-3525-E020-76EE8771F74C}"/>
          </ac:spMkLst>
        </pc:spChg>
        <pc:spChg chg="mod">
          <ac:chgData name="Dubois, Alexandra GIZ" userId="6ee72dae-b07d-422e-b790-f71e998da864" providerId="ADAL" clId="{63E4CC83-0610-4919-8068-F01B516574CC}" dt="2024-01-22T14:33:14.991" v="4" actId="27636"/>
          <ac:spMkLst>
            <pc:docMk/>
            <pc:sldMk cId="936847205" sldId="2735"/>
            <ac:spMk id="3" creationId="{6AC8EBD0-6DB4-F55C-0EA9-37CDA04971D0}"/>
          </ac:spMkLst>
        </pc:spChg>
      </pc:sldChg>
      <pc:sldChg chg="addSp modSp mod">
        <pc:chgData name="Dubois, Alexandra GIZ" userId="6ee72dae-b07d-422e-b790-f71e998da864" providerId="ADAL" clId="{63E4CC83-0610-4919-8068-F01B516574CC}" dt="2024-01-22T14:36:29.197" v="107" actId="20577"/>
        <pc:sldMkLst>
          <pc:docMk/>
          <pc:sldMk cId="98367724" sldId="2737"/>
        </pc:sldMkLst>
        <pc:spChg chg="mod">
          <ac:chgData name="Dubois, Alexandra GIZ" userId="6ee72dae-b07d-422e-b790-f71e998da864" providerId="ADAL" clId="{63E4CC83-0610-4919-8068-F01B516574CC}" dt="2024-01-22T14:35:14.812" v="52" actId="164"/>
          <ac:spMkLst>
            <pc:docMk/>
            <pc:sldMk cId="98367724" sldId="2737"/>
            <ac:spMk id="2" creationId="{2CA2F487-37F0-E2B8-9976-E3A7D1C56CB8}"/>
          </ac:spMkLst>
        </pc:spChg>
        <pc:spChg chg="mod ord">
          <ac:chgData name="Dubois, Alexandra GIZ" userId="6ee72dae-b07d-422e-b790-f71e998da864" providerId="ADAL" clId="{63E4CC83-0610-4919-8068-F01B516574CC}" dt="2024-01-22T14:35:24.445" v="54" actId="1076"/>
          <ac:spMkLst>
            <pc:docMk/>
            <pc:sldMk cId="98367724" sldId="2737"/>
            <ac:spMk id="3" creationId="{2E6ACABB-4AD6-6607-8B31-DE5E1718726E}"/>
          </ac:spMkLst>
        </pc:spChg>
        <pc:spChg chg="mod">
          <ac:chgData name="Dubois, Alexandra GIZ" userId="6ee72dae-b07d-422e-b790-f71e998da864" providerId="ADAL" clId="{63E4CC83-0610-4919-8068-F01B516574CC}" dt="2024-01-22T14:36:29.197" v="107" actId="20577"/>
          <ac:spMkLst>
            <pc:docMk/>
            <pc:sldMk cId="98367724" sldId="2737"/>
            <ac:spMk id="4" creationId="{2071A719-FBEC-155F-2258-921C5455A22C}"/>
          </ac:spMkLst>
        </pc:spChg>
        <pc:spChg chg="mod">
          <ac:chgData name="Dubois, Alexandra GIZ" userId="6ee72dae-b07d-422e-b790-f71e998da864" providerId="ADAL" clId="{63E4CC83-0610-4919-8068-F01B516574CC}" dt="2024-01-22T14:35:14.812" v="52" actId="164"/>
          <ac:spMkLst>
            <pc:docMk/>
            <pc:sldMk cId="98367724" sldId="2737"/>
            <ac:spMk id="12" creationId="{AB9C8DAB-D6EE-C1F8-58FB-4625D71CC36E}"/>
          </ac:spMkLst>
        </pc:spChg>
        <pc:grpChg chg="mod">
          <ac:chgData name="Dubois, Alexandra GIZ" userId="6ee72dae-b07d-422e-b790-f71e998da864" providerId="ADAL" clId="{63E4CC83-0610-4919-8068-F01B516574CC}" dt="2024-01-22T14:35:14.812" v="52" actId="164"/>
          <ac:grpSpMkLst>
            <pc:docMk/>
            <pc:sldMk cId="98367724" sldId="2737"/>
            <ac:grpSpMk id="5" creationId="{92C55B5E-39AB-646D-7BD7-686DBE23F117}"/>
          </ac:grpSpMkLst>
        </pc:grpChg>
        <pc:grpChg chg="add mod">
          <ac:chgData name="Dubois, Alexandra GIZ" userId="6ee72dae-b07d-422e-b790-f71e998da864" providerId="ADAL" clId="{63E4CC83-0610-4919-8068-F01B516574CC}" dt="2024-01-22T14:35:37.489" v="56" actId="1076"/>
          <ac:grpSpMkLst>
            <pc:docMk/>
            <pc:sldMk cId="98367724" sldId="2737"/>
            <ac:grpSpMk id="14" creationId="{40664DE6-155D-D10C-E763-44F1666274EF}"/>
          </ac:grpSpMkLst>
        </pc:grpChg>
        <pc:picChg chg="add mod">
          <ac:chgData name="Dubois, Alexandra GIZ" userId="6ee72dae-b07d-422e-b790-f71e998da864" providerId="ADAL" clId="{63E4CC83-0610-4919-8068-F01B516574CC}" dt="2024-01-22T14:35:27.232" v="55" actId="1076"/>
          <ac:picMkLst>
            <pc:docMk/>
            <pc:sldMk cId="98367724" sldId="2737"/>
            <ac:picMk id="13" creationId="{7CC09464-746F-58B0-37B5-C84C9553651E}"/>
          </ac:picMkLst>
        </pc:picChg>
      </pc:sldChg>
      <pc:sldChg chg="modSp add del mod">
        <pc:chgData name="Dubois, Alexandra GIZ" userId="6ee72dae-b07d-422e-b790-f71e998da864" providerId="ADAL" clId="{63E4CC83-0610-4919-8068-F01B516574CC}" dt="2024-01-22T17:08:08.195" v="125" actId="27636"/>
        <pc:sldMkLst>
          <pc:docMk/>
          <pc:sldMk cId="4053956" sldId="2740"/>
        </pc:sldMkLst>
        <pc:spChg chg="mod">
          <ac:chgData name="Dubois, Alexandra GIZ" userId="6ee72dae-b07d-422e-b790-f71e998da864" providerId="ADAL" clId="{63E4CC83-0610-4919-8068-F01B516574CC}" dt="2024-01-22T17:07:59.813" v="124"/>
          <ac:spMkLst>
            <pc:docMk/>
            <pc:sldMk cId="4053956" sldId="2740"/>
            <ac:spMk id="2" creationId="{00000000-0000-0000-0000-000000000000}"/>
          </ac:spMkLst>
        </pc:spChg>
        <pc:spChg chg="mod">
          <ac:chgData name="Dubois, Alexandra GIZ" userId="6ee72dae-b07d-422e-b790-f71e998da864" providerId="ADAL" clId="{63E4CC83-0610-4919-8068-F01B516574CC}" dt="2024-01-22T17:08:08.195" v="125" actId="27636"/>
          <ac:spMkLst>
            <pc:docMk/>
            <pc:sldMk cId="4053956" sldId="2740"/>
            <ac:spMk id="5" creationId="{00000000-0000-0000-0000-000000000000}"/>
          </ac:spMkLst>
        </pc:spChg>
      </pc:sldChg>
      <pc:sldChg chg="modSp add del mod">
        <pc:chgData name="Dubois, Alexandra GIZ" userId="6ee72dae-b07d-422e-b790-f71e998da864" providerId="ADAL" clId="{63E4CC83-0610-4919-8068-F01B516574CC}" dt="2024-01-22T17:07:59.813" v="124"/>
        <pc:sldMkLst>
          <pc:docMk/>
          <pc:sldMk cId="404484653" sldId="2741"/>
        </pc:sldMkLst>
        <pc:spChg chg="mod">
          <ac:chgData name="Dubois, Alexandra GIZ" userId="6ee72dae-b07d-422e-b790-f71e998da864" providerId="ADAL" clId="{63E4CC83-0610-4919-8068-F01B516574CC}" dt="2024-01-22T17:07:59.813" v="124"/>
          <ac:spMkLst>
            <pc:docMk/>
            <pc:sldMk cId="404484653" sldId="2741"/>
            <ac:spMk id="3" creationId="{00000000-0000-0000-0000-000000000000}"/>
          </ac:spMkLst>
        </pc:spChg>
      </pc:sldChg>
      <pc:sldChg chg="modSp add del mod">
        <pc:chgData name="Dubois, Alexandra GIZ" userId="6ee72dae-b07d-422e-b790-f71e998da864" providerId="ADAL" clId="{63E4CC83-0610-4919-8068-F01B516574CC}" dt="2024-01-23T11:53:15.031" v="169" actId="20577"/>
        <pc:sldMkLst>
          <pc:docMk/>
          <pc:sldMk cId="3944771537" sldId="2742"/>
        </pc:sldMkLst>
        <pc:spChg chg="mod">
          <ac:chgData name="Dubois, Alexandra GIZ" userId="6ee72dae-b07d-422e-b790-f71e998da864" providerId="ADAL" clId="{63E4CC83-0610-4919-8068-F01B516574CC}" dt="2024-01-23T11:53:15.031" v="169" actId="20577"/>
          <ac:spMkLst>
            <pc:docMk/>
            <pc:sldMk cId="3944771537" sldId="2742"/>
            <ac:spMk id="7" creationId="{00000000-0000-0000-0000-000000000000}"/>
          </ac:spMkLst>
        </pc:spChg>
      </pc:sldChg>
      <pc:sldChg chg="modSp add del mod">
        <pc:chgData name="Dubois, Alexandra GIZ" userId="6ee72dae-b07d-422e-b790-f71e998da864" providerId="ADAL" clId="{63E4CC83-0610-4919-8068-F01B516574CC}" dt="2024-01-22T17:07:59.813" v="124"/>
        <pc:sldMkLst>
          <pc:docMk/>
          <pc:sldMk cId="434593498" sldId="2743"/>
        </pc:sldMkLst>
        <pc:spChg chg="mod">
          <ac:chgData name="Dubois, Alexandra GIZ" userId="6ee72dae-b07d-422e-b790-f71e998da864" providerId="ADAL" clId="{63E4CC83-0610-4919-8068-F01B516574CC}" dt="2024-01-22T17:07:59.813" v="124"/>
          <ac:spMkLst>
            <pc:docMk/>
            <pc:sldMk cId="434593498" sldId="2743"/>
            <ac:spMk id="2" creationId="{B8176E09-8F3F-4A84-B788-94863DF50796}"/>
          </ac:spMkLst>
        </pc:spChg>
      </pc:sldChg>
      <pc:sldChg chg="add del">
        <pc:chgData name="Dubois, Alexandra GIZ" userId="6ee72dae-b07d-422e-b790-f71e998da864" providerId="ADAL" clId="{63E4CC83-0610-4919-8068-F01B516574CC}" dt="2024-01-22T17:07:59.813" v="124"/>
        <pc:sldMkLst>
          <pc:docMk/>
          <pc:sldMk cId="2885095589" sldId="2744"/>
        </pc:sldMkLst>
      </pc:sldChg>
      <pc:sldChg chg="modSp add del mod">
        <pc:chgData name="Dubois, Alexandra GIZ" userId="6ee72dae-b07d-422e-b790-f71e998da864" providerId="ADAL" clId="{63E4CC83-0610-4919-8068-F01B516574CC}" dt="2024-01-23T11:53:48.210" v="172" actId="20577"/>
        <pc:sldMkLst>
          <pc:docMk/>
          <pc:sldMk cId="1851947940" sldId="2745"/>
        </pc:sldMkLst>
        <pc:spChg chg="mod">
          <ac:chgData name="Dubois, Alexandra GIZ" userId="6ee72dae-b07d-422e-b790-f71e998da864" providerId="ADAL" clId="{63E4CC83-0610-4919-8068-F01B516574CC}" dt="2024-01-23T11:53:48.210" v="172" actId="20577"/>
          <ac:spMkLst>
            <pc:docMk/>
            <pc:sldMk cId="1851947940" sldId="2745"/>
            <ac:spMk id="3" creationId="{00000000-0000-0000-0000-000000000000}"/>
          </ac:spMkLst>
        </pc:spChg>
      </pc:sldChg>
      <pc:sldChg chg="modSp add del mod">
        <pc:chgData name="Dubois, Alexandra GIZ" userId="6ee72dae-b07d-422e-b790-f71e998da864" providerId="ADAL" clId="{63E4CC83-0610-4919-8068-F01B516574CC}" dt="2024-01-22T17:07:59.813" v="124"/>
        <pc:sldMkLst>
          <pc:docMk/>
          <pc:sldMk cId="3710760381" sldId="2746"/>
        </pc:sldMkLst>
        <pc:spChg chg="mod">
          <ac:chgData name="Dubois, Alexandra GIZ" userId="6ee72dae-b07d-422e-b790-f71e998da864" providerId="ADAL" clId="{63E4CC83-0610-4919-8068-F01B516574CC}" dt="2024-01-22T17:07:59.813" v="124"/>
          <ac:spMkLst>
            <pc:docMk/>
            <pc:sldMk cId="3710760381" sldId="2746"/>
            <ac:spMk id="3" creationId="{00000000-0000-0000-0000-000000000000}"/>
          </ac:spMkLst>
        </pc:spChg>
      </pc:sldChg>
      <pc:sldChg chg="add del">
        <pc:chgData name="Dubois, Alexandra GIZ" userId="6ee72dae-b07d-422e-b790-f71e998da864" providerId="ADAL" clId="{63E4CC83-0610-4919-8068-F01B516574CC}" dt="2024-01-22T17:07:59.813" v="124"/>
        <pc:sldMkLst>
          <pc:docMk/>
          <pc:sldMk cId="867146670" sldId="2747"/>
        </pc:sldMkLst>
      </pc:sldChg>
      <pc:sldChg chg="modSp add del mod">
        <pc:chgData name="Dubois, Alexandra GIZ" userId="6ee72dae-b07d-422e-b790-f71e998da864" providerId="ADAL" clId="{63E4CC83-0610-4919-8068-F01B516574CC}" dt="2024-01-23T11:54:37.361" v="177" actId="20577"/>
        <pc:sldMkLst>
          <pc:docMk/>
          <pc:sldMk cId="1330967735" sldId="2748"/>
        </pc:sldMkLst>
        <pc:spChg chg="mod">
          <ac:chgData name="Dubois, Alexandra GIZ" userId="6ee72dae-b07d-422e-b790-f71e998da864" providerId="ADAL" clId="{63E4CC83-0610-4919-8068-F01B516574CC}" dt="2024-01-23T11:54:37.361" v="177" actId="20577"/>
          <ac:spMkLst>
            <pc:docMk/>
            <pc:sldMk cId="1330967735" sldId="2748"/>
            <ac:spMk id="3" creationId="{00000000-0000-0000-0000-000000000000}"/>
          </ac:spMkLst>
        </pc:spChg>
        <pc:spChg chg="mod">
          <ac:chgData name="Dubois, Alexandra GIZ" userId="6ee72dae-b07d-422e-b790-f71e998da864" providerId="ADAL" clId="{63E4CC83-0610-4919-8068-F01B516574CC}" dt="2024-01-22T17:07:59.813" v="124"/>
          <ac:spMkLst>
            <pc:docMk/>
            <pc:sldMk cId="1330967735" sldId="2748"/>
            <ac:spMk id="4" creationId="{00000000-0000-0000-0000-000000000000}"/>
          </ac:spMkLst>
        </pc:spChg>
      </pc:sldChg>
      <pc:sldChg chg="delSp modSp add del mod">
        <pc:chgData name="Dubois, Alexandra GIZ" userId="6ee72dae-b07d-422e-b790-f71e998da864" providerId="ADAL" clId="{63E4CC83-0610-4919-8068-F01B516574CC}" dt="2024-01-22T17:08:41.694" v="128" actId="14100"/>
        <pc:sldMkLst>
          <pc:docMk/>
          <pc:sldMk cId="2184927659" sldId="2749"/>
        </pc:sldMkLst>
        <pc:spChg chg="del">
          <ac:chgData name="Dubois, Alexandra GIZ" userId="6ee72dae-b07d-422e-b790-f71e998da864" providerId="ADAL" clId="{63E4CC83-0610-4919-8068-F01B516574CC}" dt="2024-01-22T17:08:32.808" v="126" actId="478"/>
          <ac:spMkLst>
            <pc:docMk/>
            <pc:sldMk cId="2184927659" sldId="2749"/>
            <ac:spMk id="4" creationId="{7471B938-F0F5-447B-B3FD-5C78455EA593}"/>
          </ac:spMkLst>
        </pc:spChg>
        <pc:picChg chg="mod">
          <ac:chgData name="Dubois, Alexandra GIZ" userId="6ee72dae-b07d-422e-b790-f71e998da864" providerId="ADAL" clId="{63E4CC83-0610-4919-8068-F01B516574CC}" dt="2024-01-22T17:08:41.694" v="128" actId="14100"/>
          <ac:picMkLst>
            <pc:docMk/>
            <pc:sldMk cId="2184927659" sldId="2749"/>
            <ac:picMk id="9219" creationId="{00000000-0000-0000-0000-000000000000}"/>
          </ac:picMkLst>
        </pc:picChg>
      </pc:sldChg>
      <pc:sldChg chg="add del">
        <pc:chgData name="Dubois, Alexandra GIZ" userId="6ee72dae-b07d-422e-b790-f71e998da864" providerId="ADAL" clId="{63E4CC83-0610-4919-8068-F01B516574CC}" dt="2024-01-22T17:07:59.813" v="124"/>
        <pc:sldMkLst>
          <pc:docMk/>
          <pc:sldMk cId="323256207" sldId="2750"/>
        </pc:sldMkLst>
      </pc:sldChg>
      <pc:sldChg chg="modSp add del mod">
        <pc:chgData name="Dubois, Alexandra GIZ" userId="6ee72dae-b07d-422e-b790-f71e998da864" providerId="ADAL" clId="{63E4CC83-0610-4919-8068-F01B516574CC}" dt="2024-01-23T11:55:00.722" v="179" actId="20577"/>
        <pc:sldMkLst>
          <pc:docMk/>
          <pc:sldMk cId="4095833427" sldId="2751"/>
        </pc:sldMkLst>
        <pc:spChg chg="mod">
          <ac:chgData name="Dubois, Alexandra GIZ" userId="6ee72dae-b07d-422e-b790-f71e998da864" providerId="ADAL" clId="{63E4CC83-0610-4919-8068-F01B516574CC}" dt="2024-01-23T11:55:00.722" v="179" actId="20577"/>
          <ac:spMkLst>
            <pc:docMk/>
            <pc:sldMk cId="4095833427" sldId="2751"/>
            <ac:spMk id="5" creationId="{00000000-0000-0000-0000-000000000000}"/>
          </ac:spMkLst>
        </pc:spChg>
      </pc:sldChg>
      <pc:sldChg chg="modSp add del mod">
        <pc:chgData name="Dubois, Alexandra GIZ" userId="6ee72dae-b07d-422e-b790-f71e998da864" providerId="ADAL" clId="{63E4CC83-0610-4919-8068-F01B516574CC}" dt="2024-01-23T11:55:04.947" v="181" actId="20577"/>
        <pc:sldMkLst>
          <pc:docMk/>
          <pc:sldMk cId="2772111589" sldId="2752"/>
        </pc:sldMkLst>
        <pc:spChg chg="mod">
          <ac:chgData name="Dubois, Alexandra GIZ" userId="6ee72dae-b07d-422e-b790-f71e998da864" providerId="ADAL" clId="{63E4CC83-0610-4919-8068-F01B516574CC}" dt="2024-01-23T11:55:04.947" v="181" actId="20577"/>
          <ac:spMkLst>
            <pc:docMk/>
            <pc:sldMk cId="2772111589" sldId="2752"/>
            <ac:spMk id="2" creationId="{00000000-0000-0000-0000-000000000000}"/>
          </ac:spMkLst>
        </pc:spChg>
      </pc:sldChg>
      <pc:sldChg chg="modSp add del mod">
        <pc:chgData name="Dubois, Alexandra GIZ" userId="6ee72dae-b07d-422e-b790-f71e998da864" providerId="ADAL" clId="{63E4CC83-0610-4919-8068-F01B516574CC}" dt="2024-01-23T11:56:14.284" v="202" actId="33524"/>
        <pc:sldMkLst>
          <pc:docMk/>
          <pc:sldMk cId="2460855101" sldId="2753"/>
        </pc:sldMkLst>
        <pc:spChg chg="mod">
          <ac:chgData name="Dubois, Alexandra GIZ" userId="6ee72dae-b07d-422e-b790-f71e998da864" providerId="ADAL" clId="{63E4CC83-0610-4919-8068-F01B516574CC}" dt="2024-01-23T11:55:59.002" v="197" actId="20577"/>
          <ac:spMkLst>
            <pc:docMk/>
            <pc:sldMk cId="2460855101" sldId="2753"/>
            <ac:spMk id="2" creationId="{00000000-0000-0000-0000-000000000000}"/>
          </ac:spMkLst>
        </pc:spChg>
        <pc:spChg chg="mod">
          <ac:chgData name="Dubois, Alexandra GIZ" userId="6ee72dae-b07d-422e-b790-f71e998da864" providerId="ADAL" clId="{63E4CC83-0610-4919-8068-F01B516574CC}" dt="2024-01-23T11:56:14.284" v="202" actId="33524"/>
          <ac:spMkLst>
            <pc:docMk/>
            <pc:sldMk cId="2460855101" sldId="2753"/>
            <ac:spMk id="3" creationId="{00000000-0000-0000-0000-000000000000}"/>
          </ac:spMkLst>
        </pc:spChg>
      </pc:sldChg>
    </pc:docChg>
  </pc:docChgLst>
  <pc:docChgLst>
    <pc:chgData name="Dubois, Alexandra GIZ" userId="6ee72dae-b07d-422e-b790-f71e998da864" providerId="ADAL" clId="{951CE001-3A1E-4F44-AB24-04148EA841DA}"/>
    <pc:docChg chg="undo custSel addSld delSld modSld">
      <pc:chgData name="Dubois, Alexandra GIZ" userId="6ee72dae-b07d-422e-b790-f71e998da864" providerId="ADAL" clId="{951CE001-3A1E-4F44-AB24-04148EA841DA}" dt="2024-01-29T08:42:57.324" v="2685" actId="20577"/>
      <pc:docMkLst>
        <pc:docMk/>
      </pc:docMkLst>
      <pc:sldChg chg="modSp mod">
        <pc:chgData name="Dubois, Alexandra GIZ" userId="6ee72dae-b07d-422e-b790-f71e998da864" providerId="ADAL" clId="{951CE001-3A1E-4F44-AB24-04148EA841DA}" dt="2024-01-23T12:03:47.334" v="14" actId="27636"/>
        <pc:sldMkLst>
          <pc:docMk/>
          <pc:sldMk cId="1556570921" sldId="256"/>
        </pc:sldMkLst>
        <pc:spChg chg="mod">
          <ac:chgData name="Dubois, Alexandra GIZ" userId="6ee72dae-b07d-422e-b790-f71e998da864" providerId="ADAL" clId="{951CE001-3A1E-4F44-AB24-04148EA841DA}" dt="2024-01-23T12:03:47.334" v="14" actId="27636"/>
          <ac:spMkLst>
            <pc:docMk/>
            <pc:sldMk cId="1556570921" sldId="256"/>
            <ac:spMk id="8" creationId="{00000000-0000-0000-0000-000000000000}"/>
          </ac:spMkLst>
        </pc:spChg>
      </pc:sldChg>
      <pc:sldChg chg="addSp delSp modSp mod delAnim">
        <pc:chgData name="Dubois, Alexandra GIZ" userId="6ee72dae-b07d-422e-b790-f71e998da864" providerId="ADAL" clId="{951CE001-3A1E-4F44-AB24-04148EA841DA}" dt="2024-01-23T12:05:02.531" v="30" actId="167"/>
        <pc:sldMkLst>
          <pc:docMk/>
          <pc:sldMk cId="2574727755" sldId="257"/>
        </pc:sldMkLst>
        <pc:picChg chg="add del mod ord">
          <ac:chgData name="Dubois, Alexandra GIZ" userId="6ee72dae-b07d-422e-b790-f71e998da864" providerId="ADAL" clId="{951CE001-3A1E-4F44-AB24-04148EA841DA}" dt="2024-01-23T12:04:06.326" v="25" actId="478"/>
          <ac:picMkLst>
            <pc:docMk/>
            <pc:sldMk cId="2574727755" sldId="257"/>
            <ac:picMk id="2" creationId="{E6A9BC6A-3444-FCAA-F41E-FDDB03B02D97}"/>
          </ac:picMkLst>
        </pc:picChg>
        <pc:picChg chg="add del">
          <ac:chgData name="Dubois, Alexandra GIZ" userId="6ee72dae-b07d-422e-b790-f71e998da864" providerId="ADAL" clId="{951CE001-3A1E-4F44-AB24-04148EA841DA}" dt="2024-01-23T12:03:45.170" v="2" actId="478"/>
          <ac:picMkLst>
            <pc:docMk/>
            <pc:sldMk cId="2574727755" sldId="257"/>
            <ac:picMk id="3" creationId="{4736E10D-33BD-62F5-9154-20EFC71BC7E8}"/>
          </ac:picMkLst>
        </pc:picChg>
        <pc:picChg chg="del">
          <ac:chgData name="Dubois, Alexandra GIZ" userId="6ee72dae-b07d-422e-b790-f71e998da864" providerId="ADAL" clId="{951CE001-3A1E-4F44-AB24-04148EA841DA}" dt="2024-01-23T12:04:15.550" v="27" actId="478"/>
          <ac:picMkLst>
            <pc:docMk/>
            <pc:sldMk cId="2574727755" sldId="257"/>
            <ac:picMk id="4" creationId="{9CD0BDF9-4D09-0AB6-BD8C-F1ED87369C3C}"/>
          </ac:picMkLst>
        </pc:picChg>
        <pc:picChg chg="add mod ord">
          <ac:chgData name="Dubois, Alexandra GIZ" userId="6ee72dae-b07d-422e-b790-f71e998da864" providerId="ADAL" clId="{951CE001-3A1E-4F44-AB24-04148EA841DA}" dt="2024-01-23T12:05:02.531" v="30" actId="167"/>
          <ac:picMkLst>
            <pc:docMk/>
            <pc:sldMk cId="2574727755" sldId="257"/>
            <ac:picMk id="8" creationId="{6A2A0177-F54A-48B6-6F85-50B3F7637412}"/>
          </ac:picMkLst>
        </pc:picChg>
        <pc:picChg chg="del mod">
          <ac:chgData name="Dubois, Alexandra GIZ" userId="6ee72dae-b07d-422e-b790-f71e998da864" providerId="ADAL" clId="{951CE001-3A1E-4F44-AB24-04148EA841DA}" dt="2024-01-23T12:04:52.690" v="28" actId="478"/>
          <ac:picMkLst>
            <pc:docMk/>
            <pc:sldMk cId="2574727755" sldId="257"/>
            <ac:picMk id="9" creationId="{2111C50F-4E14-1062-0E4E-C241CD9D9213}"/>
          </ac:picMkLst>
        </pc:picChg>
      </pc:sldChg>
      <pc:sldChg chg="modSp add del mod delCm">
        <pc:chgData name="Dubois, Alexandra GIZ" userId="6ee72dae-b07d-422e-b790-f71e998da864" providerId="ADAL" clId="{951CE001-3A1E-4F44-AB24-04148EA841DA}" dt="2024-01-24T09:01:20.313" v="2663" actId="47"/>
        <pc:sldMkLst>
          <pc:docMk/>
          <pc:sldMk cId="784625792" sldId="258"/>
        </pc:sldMkLst>
        <pc:spChg chg="mod">
          <ac:chgData name="Dubois, Alexandra GIZ" userId="6ee72dae-b07d-422e-b790-f71e998da864" providerId="ADAL" clId="{951CE001-3A1E-4F44-AB24-04148EA841DA}" dt="2024-01-23T12:10:49.555" v="150" actId="1076"/>
          <ac:spMkLst>
            <pc:docMk/>
            <pc:sldMk cId="784625792" sldId="258"/>
            <ac:spMk id="6" creationId="{782913C2-B238-ED01-7411-3FC6C5CA0F35}"/>
          </ac:spMkLst>
        </pc:spChg>
        <pc:spChg chg="mod">
          <ac:chgData name="Dubois, Alexandra GIZ" userId="6ee72dae-b07d-422e-b790-f71e998da864" providerId="ADAL" clId="{951CE001-3A1E-4F44-AB24-04148EA841DA}" dt="2024-01-23T12:10:46.702" v="149" actId="1076"/>
          <ac:spMkLst>
            <pc:docMk/>
            <pc:sldMk cId="784625792" sldId="258"/>
            <ac:spMk id="7" creationId="{4E85CE79-AB9D-33A2-663A-0D3DFB07895D}"/>
          </ac:spMkLst>
        </pc:spChg>
      </pc:sldChg>
      <pc:sldChg chg="modSp mod">
        <pc:chgData name="Dubois, Alexandra GIZ" userId="6ee72dae-b07d-422e-b790-f71e998da864" providerId="ADAL" clId="{951CE001-3A1E-4F44-AB24-04148EA841DA}" dt="2024-01-23T12:36:35.472" v="957" actId="20577"/>
        <pc:sldMkLst>
          <pc:docMk/>
          <pc:sldMk cId="1366699167" sldId="265"/>
        </pc:sldMkLst>
        <pc:spChg chg="mod">
          <ac:chgData name="Dubois, Alexandra GIZ" userId="6ee72dae-b07d-422e-b790-f71e998da864" providerId="ADAL" clId="{951CE001-3A1E-4F44-AB24-04148EA841DA}" dt="2024-01-23T12:36:35.472" v="957" actId="20577"/>
          <ac:spMkLst>
            <pc:docMk/>
            <pc:sldMk cId="1366699167" sldId="265"/>
            <ac:spMk id="3" creationId="{00000000-0000-0000-0000-000000000000}"/>
          </ac:spMkLst>
        </pc:spChg>
      </pc:sldChg>
      <pc:sldChg chg="modSp mod">
        <pc:chgData name="Dubois, Alexandra GIZ" userId="6ee72dae-b07d-422e-b790-f71e998da864" providerId="ADAL" clId="{951CE001-3A1E-4F44-AB24-04148EA841DA}" dt="2024-01-23T12:34:19.818" v="939" actId="20577"/>
        <pc:sldMkLst>
          <pc:docMk/>
          <pc:sldMk cId="1469374266" sldId="269"/>
        </pc:sldMkLst>
        <pc:spChg chg="mod">
          <ac:chgData name="Dubois, Alexandra GIZ" userId="6ee72dae-b07d-422e-b790-f71e998da864" providerId="ADAL" clId="{951CE001-3A1E-4F44-AB24-04148EA841DA}" dt="2024-01-23T12:34:19.818" v="939" actId="20577"/>
          <ac:spMkLst>
            <pc:docMk/>
            <pc:sldMk cId="1469374266" sldId="269"/>
            <ac:spMk id="3" creationId="{00000000-0000-0000-0000-000000000000}"/>
          </ac:spMkLst>
        </pc:spChg>
      </pc:sldChg>
      <pc:sldChg chg="modSp mod">
        <pc:chgData name="Dubois, Alexandra GIZ" userId="6ee72dae-b07d-422e-b790-f71e998da864" providerId="ADAL" clId="{951CE001-3A1E-4F44-AB24-04148EA841DA}" dt="2024-01-23T12:34:57.763" v="943" actId="1076"/>
        <pc:sldMkLst>
          <pc:docMk/>
          <pc:sldMk cId="3791120550" sldId="270"/>
        </pc:sldMkLst>
        <pc:spChg chg="mod">
          <ac:chgData name="Dubois, Alexandra GIZ" userId="6ee72dae-b07d-422e-b790-f71e998da864" providerId="ADAL" clId="{951CE001-3A1E-4F44-AB24-04148EA841DA}" dt="2024-01-23T12:34:57.763" v="943" actId="1076"/>
          <ac:spMkLst>
            <pc:docMk/>
            <pc:sldMk cId="3791120550" sldId="270"/>
            <ac:spMk id="3" creationId="{00000000-0000-0000-0000-000000000000}"/>
          </ac:spMkLst>
        </pc:spChg>
        <pc:spChg chg="mod">
          <ac:chgData name="Dubois, Alexandra GIZ" userId="6ee72dae-b07d-422e-b790-f71e998da864" providerId="ADAL" clId="{951CE001-3A1E-4F44-AB24-04148EA841DA}" dt="2024-01-23T12:34:51.693" v="941" actId="1076"/>
          <ac:spMkLst>
            <pc:docMk/>
            <pc:sldMk cId="3791120550" sldId="270"/>
            <ac:spMk id="4" creationId="{E6C09403-B51C-46CB-B967-27D5BA887914}"/>
          </ac:spMkLst>
        </pc:spChg>
        <pc:picChg chg="mod">
          <ac:chgData name="Dubois, Alexandra GIZ" userId="6ee72dae-b07d-422e-b790-f71e998da864" providerId="ADAL" clId="{951CE001-3A1E-4F44-AB24-04148EA841DA}" dt="2024-01-23T12:34:51.693" v="941" actId="1076"/>
          <ac:picMkLst>
            <pc:docMk/>
            <pc:sldMk cId="3791120550" sldId="270"/>
            <ac:picMk id="3075" creationId="{00000000-0000-0000-0000-000000000000}"/>
          </ac:picMkLst>
        </pc:picChg>
      </pc:sldChg>
      <pc:sldChg chg="add del">
        <pc:chgData name="Dubois, Alexandra GIZ" userId="6ee72dae-b07d-422e-b790-f71e998da864" providerId="ADAL" clId="{951CE001-3A1E-4F44-AB24-04148EA841DA}" dt="2024-01-24T09:01:20.313" v="2663" actId="47"/>
        <pc:sldMkLst>
          <pc:docMk/>
          <pc:sldMk cId="3585803068" sldId="278"/>
        </pc:sldMkLst>
      </pc:sldChg>
      <pc:sldChg chg="add del">
        <pc:chgData name="Dubois, Alexandra GIZ" userId="6ee72dae-b07d-422e-b790-f71e998da864" providerId="ADAL" clId="{951CE001-3A1E-4F44-AB24-04148EA841DA}" dt="2024-01-24T09:01:20.313" v="2663" actId="47"/>
        <pc:sldMkLst>
          <pc:docMk/>
          <pc:sldMk cId="1554194488" sldId="279"/>
        </pc:sldMkLst>
      </pc:sldChg>
      <pc:sldChg chg="modSp mod">
        <pc:chgData name="Dubois, Alexandra GIZ" userId="6ee72dae-b07d-422e-b790-f71e998da864" providerId="ADAL" clId="{951CE001-3A1E-4F44-AB24-04148EA841DA}" dt="2024-01-23T12:33:56.230" v="880" actId="27636"/>
        <pc:sldMkLst>
          <pc:docMk/>
          <pc:sldMk cId="1194035771" sldId="286"/>
        </pc:sldMkLst>
        <pc:spChg chg="mod">
          <ac:chgData name="Dubois, Alexandra GIZ" userId="6ee72dae-b07d-422e-b790-f71e998da864" providerId="ADAL" clId="{951CE001-3A1E-4F44-AB24-04148EA841DA}" dt="2024-01-23T12:33:56.230" v="880" actId="27636"/>
          <ac:spMkLst>
            <pc:docMk/>
            <pc:sldMk cId="1194035771" sldId="286"/>
            <ac:spMk id="3" creationId="{00000000-0000-0000-0000-000000000000}"/>
          </ac:spMkLst>
        </pc:spChg>
      </pc:sldChg>
      <pc:sldChg chg="modSp add del mod">
        <pc:chgData name="Dubois, Alexandra GIZ" userId="6ee72dae-b07d-422e-b790-f71e998da864" providerId="ADAL" clId="{951CE001-3A1E-4F44-AB24-04148EA841DA}" dt="2024-01-24T09:01:20.313" v="2663" actId="47"/>
        <pc:sldMkLst>
          <pc:docMk/>
          <pc:sldMk cId="0" sldId="287"/>
        </pc:sldMkLst>
        <pc:spChg chg="mod">
          <ac:chgData name="Dubois, Alexandra GIZ" userId="6ee72dae-b07d-422e-b790-f71e998da864" providerId="ADAL" clId="{951CE001-3A1E-4F44-AB24-04148EA841DA}" dt="2024-01-23T12:03:47.161" v="6" actId="27636"/>
          <ac:spMkLst>
            <pc:docMk/>
            <pc:sldMk cId="0" sldId="287"/>
            <ac:spMk id="3" creationId="{00000000-0000-0000-0000-000000000000}"/>
          </ac:spMkLst>
        </pc:spChg>
      </pc:sldChg>
      <pc:sldChg chg="add del">
        <pc:chgData name="Dubois, Alexandra GIZ" userId="6ee72dae-b07d-422e-b790-f71e998da864" providerId="ADAL" clId="{951CE001-3A1E-4F44-AB24-04148EA841DA}" dt="2024-01-24T09:01:20.313" v="2663" actId="47"/>
        <pc:sldMkLst>
          <pc:docMk/>
          <pc:sldMk cId="0" sldId="288"/>
        </pc:sldMkLst>
      </pc:sldChg>
      <pc:sldChg chg="addSp modSp add del mod">
        <pc:chgData name="Dubois, Alexandra GIZ" userId="6ee72dae-b07d-422e-b790-f71e998da864" providerId="ADAL" clId="{951CE001-3A1E-4F44-AB24-04148EA841DA}" dt="2024-01-24T09:01:20.313" v="2663" actId="47"/>
        <pc:sldMkLst>
          <pc:docMk/>
          <pc:sldMk cId="0" sldId="289"/>
        </pc:sldMkLst>
        <pc:spChg chg="add mod">
          <ac:chgData name="Dubois, Alexandra GIZ" userId="6ee72dae-b07d-422e-b790-f71e998da864" providerId="ADAL" clId="{951CE001-3A1E-4F44-AB24-04148EA841DA}" dt="2024-01-23T12:13:22.098" v="159" actId="20577"/>
          <ac:spMkLst>
            <pc:docMk/>
            <pc:sldMk cId="0" sldId="289"/>
            <ac:spMk id="3" creationId="{3D9B5EEE-0408-81DE-3C5D-2B6A3A9A25C1}"/>
          </ac:spMkLst>
        </pc:spChg>
        <pc:spChg chg="add mod">
          <ac:chgData name="Dubois, Alexandra GIZ" userId="6ee72dae-b07d-422e-b790-f71e998da864" providerId="ADAL" clId="{951CE001-3A1E-4F44-AB24-04148EA841DA}" dt="2024-01-23T12:13:40.954" v="175" actId="1076"/>
          <ac:spMkLst>
            <pc:docMk/>
            <pc:sldMk cId="0" sldId="289"/>
            <ac:spMk id="4" creationId="{2F95128A-78E4-CF88-E10B-32B86971C733}"/>
          </ac:spMkLst>
        </pc:spChg>
        <pc:spChg chg="add mod">
          <ac:chgData name="Dubois, Alexandra GIZ" userId="6ee72dae-b07d-422e-b790-f71e998da864" providerId="ADAL" clId="{951CE001-3A1E-4F44-AB24-04148EA841DA}" dt="2024-01-23T12:13:50.892" v="184" actId="20577"/>
          <ac:spMkLst>
            <pc:docMk/>
            <pc:sldMk cId="0" sldId="289"/>
            <ac:spMk id="5" creationId="{4AFBBC7C-9ABE-93DC-72B8-A4595C5D0482}"/>
          </ac:spMkLst>
        </pc:spChg>
        <pc:spChg chg="add mod">
          <ac:chgData name="Dubois, Alexandra GIZ" userId="6ee72dae-b07d-422e-b790-f71e998da864" providerId="ADAL" clId="{951CE001-3A1E-4F44-AB24-04148EA841DA}" dt="2024-01-23T12:14:06.787" v="202" actId="14100"/>
          <ac:spMkLst>
            <pc:docMk/>
            <pc:sldMk cId="0" sldId="289"/>
            <ac:spMk id="6" creationId="{3268F214-1CD3-1052-6909-7665D76E0F7F}"/>
          </ac:spMkLst>
        </pc:spChg>
        <pc:spChg chg="add mod">
          <ac:chgData name="Dubois, Alexandra GIZ" userId="6ee72dae-b07d-422e-b790-f71e998da864" providerId="ADAL" clId="{951CE001-3A1E-4F44-AB24-04148EA841DA}" dt="2024-01-23T12:14:17.306" v="214" actId="1076"/>
          <ac:spMkLst>
            <pc:docMk/>
            <pc:sldMk cId="0" sldId="289"/>
            <ac:spMk id="7" creationId="{A2DE6578-3D41-DFCF-CC26-431DCB5370D4}"/>
          </ac:spMkLst>
        </pc:spChg>
        <pc:spChg chg="add mod">
          <ac:chgData name="Dubois, Alexandra GIZ" userId="6ee72dae-b07d-422e-b790-f71e998da864" providerId="ADAL" clId="{951CE001-3A1E-4F44-AB24-04148EA841DA}" dt="2024-01-23T12:15:08.803" v="285" actId="403"/>
          <ac:spMkLst>
            <pc:docMk/>
            <pc:sldMk cId="0" sldId="289"/>
            <ac:spMk id="8" creationId="{88CE4CD8-DCEB-274B-5313-8B75917015F6}"/>
          </ac:spMkLst>
        </pc:spChg>
      </pc:sldChg>
      <pc:sldChg chg="modSp add del mod">
        <pc:chgData name="Dubois, Alexandra GIZ" userId="6ee72dae-b07d-422e-b790-f71e998da864" providerId="ADAL" clId="{951CE001-3A1E-4F44-AB24-04148EA841DA}" dt="2024-01-24T09:01:20.313" v="2663" actId="47"/>
        <pc:sldMkLst>
          <pc:docMk/>
          <pc:sldMk cId="0" sldId="290"/>
        </pc:sldMkLst>
        <pc:spChg chg="mod">
          <ac:chgData name="Dubois, Alexandra GIZ" userId="6ee72dae-b07d-422e-b790-f71e998da864" providerId="ADAL" clId="{951CE001-3A1E-4F44-AB24-04148EA841DA}" dt="2024-01-23T12:17:51.795" v="361" actId="20577"/>
          <ac:spMkLst>
            <pc:docMk/>
            <pc:sldMk cId="0" sldId="290"/>
            <ac:spMk id="3" creationId="{00000000-0000-0000-0000-000000000000}"/>
          </ac:spMkLst>
        </pc:spChg>
      </pc:sldChg>
      <pc:sldChg chg="modSp add del mod">
        <pc:chgData name="Dubois, Alexandra GIZ" userId="6ee72dae-b07d-422e-b790-f71e998da864" providerId="ADAL" clId="{951CE001-3A1E-4F44-AB24-04148EA841DA}" dt="2024-01-24T09:01:20.313" v="2663" actId="47"/>
        <pc:sldMkLst>
          <pc:docMk/>
          <pc:sldMk cId="0" sldId="291"/>
        </pc:sldMkLst>
        <pc:spChg chg="mod">
          <ac:chgData name="Dubois, Alexandra GIZ" userId="6ee72dae-b07d-422e-b790-f71e998da864" providerId="ADAL" clId="{951CE001-3A1E-4F44-AB24-04148EA841DA}" dt="2024-01-23T12:19:17.421" v="404" actId="20577"/>
          <ac:spMkLst>
            <pc:docMk/>
            <pc:sldMk cId="0" sldId="291"/>
            <ac:spMk id="3" creationId="{00000000-0000-0000-0000-000000000000}"/>
          </ac:spMkLst>
        </pc:spChg>
      </pc:sldChg>
      <pc:sldChg chg="modSp add del mod">
        <pc:chgData name="Dubois, Alexandra GIZ" userId="6ee72dae-b07d-422e-b790-f71e998da864" providerId="ADAL" clId="{951CE001-3A1E-4F44-AB24-04148EA841DA}" dt="2024-01-24T09:01:20.313" v="2663" actId="47"/>
        <pc:sldMkLst>
          <pc:docMk/>
          <pc:sldMk cId="0" sldId="292"/>
        </pc:sldMkLst>
        <pc:spChg chg="mod">
          <ac:chgData name="Dubois, Alexandra GIZ" userId="6ee72dae-b07d-422e-b790-f71e998da864" providerId="ADAL" clId="{951CE001-3A1E-4F44-AB24-04148EA841DA}" dt="2024-01-23T12:24:17.305" v="507" actId="20577"/>
          <ac:spMkLst>
            <pc:docMk/>
            <pc:sldMk cId="0" sldId="292"/>
            <ac:spMk id="3" creationId="{00000000-0000-0000-0000-000000000000}"/>
          </ac:spMkLst>
        </pc:spChg>
      </pc:sldChg>
      <pc:sldChg chg="addSp delSp modSp mod">
        <pc:chgData name="Dubois, Alexandra GIZ" userId="6ee72dae-b07d-422e-b790-f71e998da864" providerId="ADAL" clId="{951CE001-3A1E-4F44-AB24-04148EA841DA}" dt="2024-01-23T12:46:03.510" v="1251" actId="20577"/>
        <pc:sldMkLst>
          <pc:docMk/>
          <pc:sldMk cId="276562640" sldId="293"/>
        </pc:sldMkLst>
        <pc:spChg chg="del">
          <ac:chgData name="Dubois, Alexandra GIZ" userId="6ee72dae-b07d-422e-b790-f71e998da864" providerId="ADAL" clId="{951CE001-3A1E-4F44-AB24-04148EA841DA}" dt="2024-01-23T12:45:47.859" v="1235" actId="478"/>
          <ac:spMkLst>
            <pc:docMk/>
            <pc:sldMk cId="276562640" sldId="293"/>
            <ac:spMk id="2" creationId="{00000000-0000-0000-0000-000000000000}"/>
          </ac:spMkLst>
        </pc:spChg>
        <pc:spChg chg="mod">
          <ac:chgData name="Dubois, Alexandra GIZ" userId="6ee72dae-b07d-422e-b790-f71e998da864" providerId="ADAL" clId="{951CE001-3A1E-4F44-AB24-04148EA841DA}" dt="2024-01-23T12:46:03.510" v="1251" actId="20577"/>
          <ac:spMkLst>
            <pc:docMk/>
            <pc:sldMk cId="276562640" sldId="293"/>
            <ac:spMk id="3" creationId="{00000000-0000-0000-0000-000000000000}"/>
          </ac:spMkLst>
        </pc:spChg>
        <pc:spChg chg="add del mod">
          <ac:chgData name="Dubois, Alexandra GIZ" userId="6ee72dae-b07d-422e-b790-f71e998da864" providerId="ADAL" clId="{951CE001-3A1E-4F44-AB24-04148EA841DA}" dt="2024-01-23T12:45:50.837" v="1237" actId="478"/>
          <ac:spMkLst>
            <pc:docMk/>
            <pc:sldMk cId="276562640" sldId="293"/>
            <ac:spMk id="5" creationId="{13B33B2D-6963-0D4D-0FC2-90ADAED34C8F}"/>
          </ac:spMkLst>
        </pc:spChg>
        <pc:spChg chg="add mod">
          <ac:chgData name="Dubois, Alexandra GIZ" userId="6ee72dae-b07d-422e-b790-f71e998da864" providerId="ADAL" clId="{951CE001-3A1E-4F44-AB24-04148EA841DA}" dt="2024-01-23T12:45:48.143" v="1236"/>
          <ac:spMkLst>
            <pc:docMk/>
            <pc:sldMk cId="276562640" sldId="293"/>
            <ac:spMk id="7" creationId="{A73344C1-EE70-7A0A-D15B-DEE5F2CFBD54}"/>
          </ac:spMkLst>
        </pc:spChg>
      </pc:sldChg>
      <pc:sldChg chg="add del">
        <pc:chgData name="Dubois, Alexandra GIZ" userId="6ee72dae-b07d-422e-b790-f71e998da864" providerId="ADAL" clId="{951CE001-3A1E-4F44-AB24-04148EA841DA}" dt="2024-01-24T09:01:20.313" v="2663" actId="47"/>
        <pc:sldMkLst>
          <pc:docMk/>
          <pc:sldMk cId="0" sldId="294"/>
        </pc:sldMkLst>
      </pc:sldChg>
      <pc:sldChg chg="modSp add del mod">
        <pc:chgData name="Dubois, Alexandra GIZ" userId="6ee72dae-b07d-422e-b790-f71e998da864" providerId="ADAL" clId="{951CE001-3A1E-4F44-AB24-04148EA841DA}" dt="2024-01-24T09:01:20.313" v="2663" actId="47"/>
        <pc:sldMkLst>
          <pc:docMk/>
          <pc:sldMk cId="0" sldId="295"/>
        </pc:sldMkLst>
        <pc:spChg chg="mod">
          <ac:chgData name="Dubois, Alexandra GIZ" userId="6ee72dae-b07d-422e-b790-f71e998da864" providerId="ADAL" clId="{951CE001-3A1E-4F44-AB24-04148EA841DA}" dt="2024-01-23T12:25:27.229" v="591" actId="20577"/>
          <ac:spMkLst>
            <pc:docMk/>
            <pc:sldMk cId="0" sldId="295"/>
            <ac:spMk id="3" creationId="{00000000-0000-0000-0000-000000000000}"/>
          </ac:spMkLst>
        </pc:spChg>
      </pc:sldChg>
      <pc:sldChg chg="modSp add del mod">
        <pc:chgData name="Dubois, Alexandra GIZ" userId="6ee72dae-b07d-422e-b790-f71e998da864" providerId="ADAL" clId="{951CE001-3A1E-4F44-AB24-04148EA841DA}" dt="2024-01-24T09:01:20.313" v="2663" actId="47"/>
        <pc:sldMkLst>
          <pc:docMk/>
          <pc:sldMk cId="0" sldId="296"/>
        </pc:sldMkLst>
        <pc:spChg chg="mod">
          <ac:chgData name="Dubois, Alexandra GIZ" userId="6ee72dae-b07d-422e-b790-f71e998da864" providerId="ADAL" clId="{951CE001-3A1E-4F44-AB24-04148EA841DA}" dt="2024-01-23T12:03:47.271" v="11" actId="27636"/>
          <ac:spMkLst>
            <pc:docMk/>
            <pc:sldMk cId="0" sldId="296"/>
            <ac:spMk id="3" creationId="{00000000-0000-0000-0000-000000000000}"/>
          </ac:spMkLst>
        </pc:spChg>
      </pc:sldChg>
      <pc:sldChg chg="modSp mod">
        <pc:chgData name="Dubois, Alexandra GIZ" userId="6ee72dae-b07d-422e-b790-f71e998da864" providerId="ADAL" clId="{951CE001-3A1E-4F44-AB24-04148EA841DA}" dt="2024-01-23T13:01:58.268" v="1941" actId="20577"/>
        <pc:sldMkLst>
          <pc:docMk/>
          <pc:sldMk cId="3819201958" sldId="297"/>
        </pc:sldMkLst>
        <pc:spChg chg="mod">
          <ac:chgData name="Dubois, Alexandra GIZ" userId="6ee72dae-b07d-422e-b790-f71e998da864" providerId="ADAL" clId="{951CE001-3A1E-4F44-AB24-04148EA841DA}" dt="2024-01-23T13:01:53.243" v="1934" actId="20577"/>
          <ac:spMkLst>
            <pc:docMk/>
            <pc:sldMk cId="3819201958" sldId="297"/>
            <ac:spMk id="5" creationId="{00000000-0000-0000-0000-000000000000}"/>
          </ac:spMkLst>
        </pc:spChg>
        <pc:spChg chg="mod">
          <ac:chgData name="Dubois, Alexandra GIZ" userId="6ee72dae-b07d-422e-b790-f71e998da864" providerId="ADAL" clId="{951CE001-3A1E-4F44-AB24-04148EA841DA}" dt="2024-01-23T13:01:58.268" v="1941" actId="20577"/>
          <ac:spMkLst>
            <pc:docMk/>
            <pc:sldMk cId="3819201958" sldId="297"/>
            <ac:spMk id="6" creationId="{00000000-0000-0000-0000-000000000000}"/>
          </ac:spMkLst>
        </pc:spChg>
      </pc:sldChg>
      <pc:sldChg chg="modSp add del mod">
        <pc:chgData name="Dubois, Alexandra GIZ" userId="6ee72dae-b07d-422e-b790-f71e998da864" providerId="ADAL" clId="{951CE001-3A1E-4F44-AB24-04148EA841DA}" dt="2024-01-24T09:01:20.313" v="2663" actId="47"/>
        <pc:sldMkLst>
          <pc:docMk/>
          <pc:sldMk cId="3654880679" sldId="298"/>
        </pc:sldMkLst>
        <pc:spChg chg="mod">
          <ac:chgData name="Dubois, Alexandra GIZ" userId="6ee72dae-b07d-422e-b790-f71e998da864" providerId="ADAL" clId="{951CE001-3A1E-4F44-AB24-04148EA841DA}" dt="2024-01-23T12:28:11.686" v="650" actId="20577"/>
          <ac:spMkLst>
            <pc:docMk/>
            <pc:sldMk cId="3654880679" sldId="298"/>
            <ac:spMk id="2" creationId="{B943F9B2-9E89-957F-4D6B-DF94032A1F12}"/>
          </ac:spMkLst>
        </pc:spChg>
      </pc:sldChg>
      <pc:sldChg chg="modSp add del mod">
        <pc:chgData name="Dubois, Alexandra GIZ" userId="6ee72dae-b07d-422e-b790-f71e998da864" providerId="ADAL" clId="{951CE001-3A1E-4F44-AB24-04148EA841DA}" dt="2024-01-24T09:01:20.313" v="2663" actId="47"/>
        <pc:sldMkLst>
          <pc:docMk/>
          <pc:sldMk cId="0" sldId="299"/>
        </pc:sldMkLst>
        <pc:spChg chg="mod">
          <ac:chgData name="Dubois, Alexandra GIZ" userId="6ee72dae-b07d-422e-b790-f71e998da864" providerId="ADAL" clId="{951CE001-3A1E-4F44-AB24-04148EA841DA}" dt="2024-01-23T12:25:47.236" v="601" actId="20577"/>
          <ac:spMkLst>
            <pc:docMk/>
            <pc:sldMk cId="0" sldId="299"/>
            <ac:spMk id="3" creationId="{00000000-0000-0000-0000-000000000000}"/>
          </ac:spMkLst>
        </pc:spChg>
      </pc:sldChg>
      <pc:sldChg chg="modSp add del mod">
        <pc:chgData name="Dubois, Alexandra GIZ" userId="6ee72dae-b07d-422e-b790-f71e998da864" providerId="ADAL" clId="{951CE001-3A1E-4F44-AB24-04148EA841DA}" dt="2024-01-24T09:01:20.313" v="2663" actId="47"/>
        <pc:sldMkLst>
          <pc:docMk/>
          <pc:sldMk cId="0" sldId="300"/>
        </pc:sldMkLst>
        <pc:spChg chg="mod">
          <ac:chgData name="Dubois, Alexandra GIZ" userId="6ee72dae-b07d-422e-b790-f71e998da864" providerId="ADAL" clId="{951CE001-3A1E-4F44-AB24-04148EA841DA}" dt="2024-01-23T12:27:55.353" v="646" actId="27636"/>
          <ac:spMkLst>
            <pc:docMk/>
            <pc:sldMk cId="0" sldId="300"/>
            <ac:spMk id="3" creationId="{00000000-0000-0000-0000-000000000000}"/>
          </ac:spMkLst>
        </pc:spChg>
      </pc:sldChg>
      <pc:sldChg chg="add del">
        <pc:chgData name="Dubois, Alexandra GIZ" userId="6ee72dae-b07d-422e-b790-f71e998da864" providerId="ADAL" clId="{951CE001-3A1E-4F44-AB24-04148EA841DA}" dt="2024-01-24T09:01:20.313" v="2663" actId="47"/>
        <pc:sldMkLst>
          <pc:docMk/>
          <pc:sldMk cId="0" sldId="301"/>
        </pc:sldMkLst>
      </pc:sldChg>
      <pc:sldChg chg="modSp add del mod">
        <pc:chgData name="Dubois, Alexandra GIZ" userId="6ee72dae-b07d-422e-b790-f71e998da864" providerId="ADAL" clId="{951CE001-3A1E-4F44-AB24-04148EA841DA}" dt="2024-01-24T09:01:20.313" v="2663" actId="47"/>
        <pc:sldMkLst>
          <pc:docMk/>
          <pc:sldMk cId="0" sldId="302"/>
        </pc:sldMkLst>
        <pc:spChg chg="mod">
          <ac:chgData name="Dubois, Alexandra GIZ" userId="6ee72dae-b07d-422e-b790-f71e998da864" providerId="ADAL" clId="{951CE001-3A1E-4F44-AB24-04148EA841DA}" dt="2024-01-23T12:03:47.192" v="7" actId="27636"/>
          <ac:spMkLst>
            <pc:docMk/>
            <pc:sldMk cId="0" sldId="302"/>
            <ac:spMk id="2" creationId="{00000000-0000-0000-0000-000000000000}"/>
          </ac:spMkLst>
        </pc:spChg>
      </pc:sldChg>
      <pc:sldChg chg="modSp add del mod">
        <pc:chgData name="Dubois, Alexandra GIZ" userId="6ee72dae-b07d-422e-b790-f71e998da864" providerId="ADAL" clId="{951CE001-3A1E-4F44-AB24-04148EA841DA}" dt="2024-01-24T09:01:20.313" v="2663" actId="47"/>
        <pc:sldMkLst>
          <pc:docMk/>
          <pc:sldMk cId="0" sldId="303"/>
        </pc:sldMkLst>
        <pc:spChg chg="mod">
          <ac:chgData name="Dubois, Alexandra GIZ" userId="6ee72dae-b07d-422e-b790-f71e998da864" providerId="ADAL" clId="{951CE001-3A1E-4F44-AB24-04148EA841DA}" dt="2024-01-23T12:15:27.628" v="287" actId="1076"/>
          <ac:spMkLst>
            <pc:docMk/>
            <pc:sldMk cId="0" sldId="303"/>
            <ac:spMk id="2" creationId="{00000000-0000-0000-0000-000000000000}"/>
          </ac:spMkLst>
        </pc:spChg>
        <pc:spChg chg="mod">
          <ac:chgData name="Dubois, Alexandra GIZ" userId="6ee72dae-b07d-422e-b790-f71e998da864" providerId="ADAL" clId="{951CE001-3A1E-4F44-AB24-04148EA841DA}" dt="2024-01-23T12:15:50.974" v="304" actId="20577"/>
          <ac:spMkLst>
            <pc:docMk/>
            <pc:sldMk cId="0" sldId="303"/>
            <ac:spMk id="4" creationId="{00000000-0000-0000-0000-000000000000}"/>
          </ac:spMkLst>
        </pc:spChg>
      </pc:sldChg>
      <pc:sldChg chg="modSp add del mod">
        <pc:chgData name="Dubois, Alexandra GIZ" userId="6ee72dae-b07d-422e-b790-f71e998da864" providerId="ADAL" clId="{951CE001-3A1E-4F44-AB24-04148EA841DA}" dt="2024-01-24T09:01:20.313" v="2663" actId="47"/>
        <pc:sldMkLst>
          <pc:docMk/>
          <pc:sldMk cId="0" sldId="304"/>
        </pc:sldMkLst>
        <pc:spChg chg="mod">
          <ac:chgData name="Dubois, Alexandra GIZ" userId="6ee72dae-b07d-422e-b790-f71e998da864" providerId="ADAL" clId="{951CE001-3A1E-4F44-AB24-04148EA841DA}" dt="2024-01-23T12:19:53.798" v="427" actId="313"/>
          <ac:spMkLst>
            <pc:docMk/>
            <pc:sldMk cId="0" sldId="304"/>
            <ac:spMk id="2" creationId="{00000000-0000-0000-0000-000000000000}"/>
          </ac:spMkLst>
        </pc:spChg>
        <pc:spChg chg="mod">
          <ac:chgData name="Dubois, Alexandra GIZ" userId="6ee72dae-b07d-422e-b790-f71e998da864" providerId="ADAL" clId="{951CE001-3A1E-4F44-AB24-04148EA841DA}" dt="2024-01-23T12:20:15.138" v="441" actId="20577"/>
          <ac:spMkLst>
            <pc:docMk/>
            <pc:sldMk cId="0" sldId="304"/>
            <ac:spMk id="3" creationId="{00000000-0000-0000-0000-000000000000}"/>
          </ac:spMkLst>
        </pc:spChg>
      </pc:sldChg>
      <pc:sldChg chg="add del">
        <pc:chgData name="Dubois, Alexandra GIZ" userId="6ee72dae-b07d-422e-b790-f71e998da864" providerId="ADAL" clId="{951CE001-3A1E-4F44-AB24-04148EA841DA}" dt="2024-01-24T08:40:55.575" v="2024" actId="47"/>
        <pc:sldMkLst>
          <pc:docMk/>
          <pc:sldMk cId="2206748327" sldId="306"/>
        </pc:sldMkLst>
      </pc:sldChg>
      <pc:sldChg chg="add del">
        <pc:chgData name="Dubois, Alexandra GIZ" userId="6ee72dae-b07d-422e-b790-f71e998da864" providerId="ADAL" clId="{951CE001-3A1E-4F44-AB24-04148EA841DA}" dt="2024-01-24T08:40:55.575" v="2024" actId="47"/>
        <pc:sldMkLst>
          <pc:docMk/>
          <pc:sldMk cId="3584402496" sldId="307"/>
        </pc:sldMkLst>
      </pc:sldChg>
      <pc:sldChg chg="add del">
        <pc:chgData name="Dubois, Alexandra GIZ" userId="6ee72dae-b07d-422e-b790-f71e998da864" providerId="ADAL" clId="{951CE001-3A1E-4F44-AB24-04148EA841DA}" dt="2024-01-24T08:40:55.575" v="2024" actId="47"/>
        <pc:sldMkLst>
          <pc:docMk/>
          <pc:sldMk cId="668202421" sldId="308"/>
        </pc:sldMkLst>
      </pc:sldChg>
      <pc:sldChg chg="add del">
        <pc:chgData name="Dubois, Alexandra GIZ" userId="6ee72dae-b07d-422e-b790-f71e998da864" providerId="ADAL" clId="{951CE001-3A1E-4F44-AB24-04148EA841DA}" dt="2024-01-24T08:40:55.575" v="2024" actId="47"/>
        <pc:sldMkLst>
          <pc:docMk/>
          <pc:sldMk cId="840291591" sldId="309"/>
        </pc:sldMkLst>
      </pc:sldChg>
      <pc:sldChg chg="add del">
        <pc:chgData name="Dubois, Alexandra GIZ" userId="6ee72dae-b07d-422e-b790-f71e998da864" providerId="ADAL" clId="{951CE001-3A1E-4F44-AB24-04148EA841DA}" dt="2024-01-24T08:40:55.575" v="2024" actId="47"/>
        <pc:sldMkLst>
          <pc:docMk/>
          <pc:sldMk cId="3971307376" sldId="310"/>
        </pc:sldMkLst>
      </pc:sldChg>
      <pc:sldChg chg="addSp delSp modSp mod">
        <pc:chgData name="Dubois, Alexandra GIZ" userId="6ee72dae-b07d-422e-b790-f71e998da864" providerId="ADAL" clId="{951CE001-3A1E-4F44-AB24-04148EA841DA}" dt="2024-01-23T12:09:41.513" v="101" actId="1440"/>
        <pc:sldMkLst>
          <pc:docMk/>
          <pc:sldMk cId="2204812299" sldId="2728"/>
        </pc:sldMkLst>
        <pc:spChg chg="mod">
          <ac:chgData name="Dubois, Alexandra GIZ" userId="6ee72dae-b07d-422e-b790-f71e998da864" providerId="ADAL" clId="{951CE001-3A1E-4F44-AB24-04148EA841DA}" dt="2024-01-23T12:08:17.523" v="95" actId="20577"/>
          <ac:spMkLst>
            <pc:docMk/>
            <pc:sldMk cId="2204812299" sldId="2728"/>
            <ac:spMk id="5" creationId="{43D3EFB7-9E83-99A1-DA0D-D9D297CB4DD3}"/>
          </ac:spMkLst>
        </pc:spChg>
        <pc:picChg chg="del">
          <ac:chgData name="Dubois, Alexandra GIZ" userId="6ee72dae-b07d-422e-b790-f71e998da864" providerId="ADAL" clId="{951CE001-3A1E-4F44-AB24-04148EA841DA}" dt="2024-01-23T12:09:31.872" v="96" actId="478"/>
          <ac:picMkLst>
            <pc:docMk/>
            <pc:sldMk cId="2204812299" sldId="2728"/>
            <ac:picMk id="3" creationId="{AC4B61A3-FA7B-1D7A-070F-3E1596A45EBE}"/>
          </ac:picMkLst>
        </pc:picChg>
        <pc:picChg chg="add mod">
          <ac:chgData name="Dubois, Alexandra GIZ" userId="6ee72dae-b07d-422e-b790-f71e998da864" providerId="ADAL" clId="{951CE001-3A1E-4F44-AB24-04148EA841DA}" dt="2024-01-23T12:09:41.513" v="101" actId="1440"/>
          <ac:picMkLst>
            <pc:docMk/>
            <pc:sldMk cId="2204812299" sldId="2728"/>
            <ac:picMk id="6" creationId="{66884F40-CE59-204E-8534-1D733655B81B}"/>
          </ac:picMkLst>
        </pc:picChg>
      </pc:sldChg>
      <pc:sldChg chg="addSp delSp modSp mod delAnim modAnim">
        <pc:chgData name="Dubois, Alexandra GIZ" userId="6ee72dae-b07d-422e-b790-f71e998da864" providerId="ADAL" clId="{951CE001-3A1E-4F44-AB24-04148EA841DA}" dt="2024-01-23T13:06:24.776" v="2001" actId="403"/>
        <pc:sldMkLst>
          <pc:docMk/>
          <pc:sldMk cId="3582263835" sldId="2730"/>
        </pc:sldMkLst>
        <pc:spChg chg="del">
          <ac:chgData name="Dubois, Alexandra GIZ" userId="6ee72dae-b07d-422e-b790-f71e998da864" providerId="ADAL" clId="{951CE001-3A1E-4F44-AB24-04148EA841DA}" dt="2024-01-23T13:04:02.687" v="1972" actId="478"/>
          <ac:spMkLst>
            <pc:docMk/>
            <pc:sldMk cId="3582263835" sldId="2730"/>
            <ac:spMk id="2" creationId="{E7E6A99F-F721-E947-C0F1-A83FA1053FB3}"/>
          </ac:spMkLst>
        </pc:spChg>
        <pc:spChg chg="del">
          <ac:chgData name="Dubois, Alexandra GIZ" userId="6ee72dae-b07d-422e-b790-f71e998da864" providerId="ADAL" clId="{951CE001-3A1E-4F44-AB24-04148EA841DA}" dt="2024-01-23T13:04:03.779" v="1973" actId="478"/>
          <ac:spMkLst>
            <pc:docMk/>
            <pc:sldMk cId="3582263835" sldId="2730"/>
            <ac:spMk id="3" creationId="{04145F5C-DB6D-038C-B57A-96A627D15C96}"/>
          </ac:spMkLst>
        </pc:spChg>
        <pc:spChg chg="add mod">
          <ac:chgData name="Dubois, Alexandra GIZ" userId="6ee72dae-b07d-422e-b790-f71e998da864" providerId="ADAL" clId="{951CE001-3A1E-4F44-AB24-04148EA841DA}" dt="2024-01-23T13:04:04.841" v="1974"/>
          <ac:spMkLst>
            <pc:docMk/>
            <pc:sldMk cId="3582263835" sldId="2730"/>
            <ac:spMk id="9" creationId="{D8D76EDF-30AE-6652-17F4-434B646620FA}"/>
          </ac:spMkLst>
        </pc:spChg>
        <pc:spChg chg="add mod">
          <ac:chgData name="Dubois, Alexandra GIZ" userId="6ee72dae-b07d-422e-b790-f71e998da864" providerId="ADAL" clId="{951CE001-3A1E-4F44-AB24-04148EA841DA}" dt="2024-01-23T13:04:04.841" v="1974"/>
          <ac:spMkLst>
            <pc:docMk/>
            <pc:sldMk cId="3582263835" sldId="2730"/>
            <ac:spMk id="10" creationId="{EEA33EB9-4EF1-9540-8EE4-1E4F93BE9387}"/>
          </ac:spMkLst>
        </pc:spChg>
        <pc:graphicFrameChg chg="del">
          <ac:chgData name="Dubois, Alexandra GIZ" userId="6ee72dae-b07d-422e-b790-f71e998da864" providerId="ADAL" clId="{951CE001-3A1E-4F44-AB24-04148EA841DA}" dt="2024-01-23T13:03:57.221" v="1971" actId="478"/>
          <ac:graphicFrameMkLst>
            <pc:docMk/>
            <pc:sldMk cId="3582263835" sldId="2730"/>
            <ac:graphicFrameMk id="7" creationId="{E3A7648A-2B3E-98B9-89C4-10CBDBA15AEA}"/>
          </ac:graphicFrameMkLst>
        </pc:graphicFrameChg>
        <pc:graphicFrameChg chg="add mod modGraphic">
          <ac:chgData name="Dubois, Alexandra GIZ" userId="6ee72dae-b07d-422e-b790-f71e998da864" providerId="ADAL" clId="{951CE001-3A1E-4F44-AB24-04148EA841DA}" dt="2024-01-23T13:06:24.776" v="2001" actId="403"/>
          <ac:graphicFrameMkLst>
            <pc:docMk/>
            <pc:sldMk cId="3582263835" sldId="2730"/>
            <ac:graphicFrameMk id="8" creationId="{BB641DB0-934C-7673-A973-E901B5955CA8}"/>
          </ac:graphicFrameMkLst>
        </pc:graphicFrameChg>
      </pc:sldChg>
      <pc:sldChg chg="modSp mod">
        <pc:chgData name="Dubois, Alexandra GIZ" userId="6ee72dae-b07d-422e-b790-f71e998da864" providerId="ADAL" clId="{951CE001-3A1E-4F44-AB24-04148EA841DA}" dt="2024-01-23T12:06:38.207" v="73"/>
        <pc:sldMkLst>
          <pc:docMk/>
          <pc:sldMk cId="936847205" sldId="2735"/>
        </pc:sldMkLst>
        <pc:spChg chg="mod">
          <ac:chgData name="Dubois, Alexandra GIZ" userId="6ee72dae-b07d-422e-b790-f71e998da864" providerId="ADAL" clId="{951CE001-3A1E-4F44-AB24-04148EA841DA}" dt="2024-01-23T12:06:38.207" v="73"/>
          <ac:spMkLst>
            <pc:docMk/>
            <pc:sldMk cId="936847205" sldId="2735"/>
            <ac:spMk id="2" creationId="{8873001A-17E5-3525-E020-76EE8771F74C}"/>
          </ac:spMkLst>
        </pc:spChg>
        <pc:spChg chg="mod">
          <ac:chgData name="Dubois, Alexandra GIZ" userId="6ee72dae-b07d-422e-b790-f71e998da864" providerId="ADAL" clId="{951CE001-3A1E-4F44-AB24-04148EA841DA}" dt="2024-01-23T12:06:15.311" v="70" actId="20577"/>
          <ac:spMkLst>
            <pc:docMk/>
            <pc:sldMk cId="936847205" sldId="2735"/>
            <ac:spMk id="3" creationId="{6AC8EBD0-6DB4-F55C-0EA9-37CDA04971D0}"/>
          </ac:spMkLst>
        </pc:spChg>
        <pc:picChg chg="mod">
          <ac:chgData name="Dubois, Alexandra GIZ" userId="6ee72dae-b07d-422e-b790-f71e998da864" providerId="ADAL" clId="{951CE001-3A1E-4F44-AB24-04148EA841DA}" dt="2024-01-23T12:05:50.934" v="48" actId="1076"/>
          <ac:picMkLst>
            <pc:docMk/>
            <pc:sldMk cId="936847205" sldId="2735"/>
            <ac:picMk id="5" creationId="{EC8DA89F-1E58-D132-EDE7-6E3F20337A4B}"/>
          </ac:picMkLst>
        </pc:picChg>
      </pc:sldChg>
      <pc:sldChg chg="modSp mod">
        <pc:chgData name="Dubois, Alexandra GIZ" userId="6ee72dae-b07d-422e-b790-f71e998da864" providerId="ADAL" clId="{951CE001-3A1E-4F44-AB24-04148EA841DA}" dt="2024-01-23T12:06:52.231" v="76" actId="120"/>
        <pc:sldMkLst>
          <pc:docMk/>
          <pc:sldMk cId="98367724" sldId="2737"/>
        </pc:sldMkLst>
        <pc:spChg chg="mod">
          <ac:chgData name="Dubois, Alexandra GIZ" userId="6ee72dae-b07d-422e-b790-f71e998da864" providerId="ADAL" clId="{951CE001-3A1E-4F44-AB24-04148EA841DA}" dt="2024-01-23T12:06:52.231" v="76" actId="120"/>
          <ac:spMkLst>
            <pc:docMk/>
            <pc:sldMk cId="98367724" sldId="2737"/>
            <ac:spMk id="3" creationId="{2E6ACABB-4AD6-6607-8B31-DE5E1718726E}"/>
          </ac:spMkLst>
        </pc:spChg>
        <pc:grpChg chg="mod">
          <ac:chgData name="Dubois, Alexandra GIZ" userId="6ee72dae-b07d-422e-b790-f71e998da864" providerId="ADAL" clId="{951CE001-3A1E-4F44-AB24-04148EA841DA}" dt="2024-01-23T12:06:47.721" v="75" actId="1076"/>
          <ac:grpSpMkLst>
            <pc:docMk/>
            <pc:sldMk cId="98367724" sldId="2737"/>
            <ac:grpSpMk id="14" creationId="{40664DE6-155D-D10C-E763-44F1666274EF}"/>
          </ac:grpSpMkLst>
        </pc:grpChg>
        <pc:picChg chg="mod">
          <ac:chgData name="Dubois, Alexandra GIZ" userId="6ee72dae-b07d-422e-b790-f71e998da864" providerId="ADAL" clId="{951CE001-3A1E-4F44-AB24-04148EA841DA}" dt="2024-01-23T12:06:43.726" v="74" actId="1076"/>
          <ac:picMkLst>
            <pc:docMk/>
            <pc:sldMk cId="98367724" sldId="2737"/>
            <ac:picMk id="13" creationId="{7CC09464-746F-58B0-37B5-C84C9553651E}"/>
          </ac:picMkLst>
        </pc:picChg>
      </pc:sldChg>
      <pc:sldChg chg="modSp mod">
        <pc:chgData name="Dubois, Alexandra GIZ" userId="6ee72dae-b07d-422e-b790-f71e998da864" providerId="ADAL" clId="{951CE001-3A1E-4F44-AB24-04148EA841DA}" dt="2024-01-23T12:07:26.904" v="93" actId="255"/>
        <pc:sldMkLst>
          <pc:docMk/>
          <pc:sldMk cId="1625760274" sldId="2738"/>
        </pc:sldMkLst>
        <pc:spChg chg="mod">
          <ac:chgData name="Dubois, Alexandra GIZ" userId="6ee72dae-b07d-422e-b790-f71e998da864" providerId="ADAL" clId="{951CE001-3A1E-4F44-AB24-04148EA841DA}" dt="2024-01-23T12:07:09.741" v="90" actId="1076"/>
          <ac:spMkLst>
            <pc:docMk/>
            <pc:sldMk cId="1625760274" sldId="2738"/>
            <ac:spMk id="9" creationId="{FB517F10-CC1E-4924-B5E4-B2D9F13752D3}"/>
          </ac:spMkLst>
        </pc:spChg>
        <pc:spChg chg="mod">
          <ac:chgData name="Dubois, Alexandra GIZ" userId="6ee72dae-b07d-422e-b790-f71e998da864" providerId="ADAL" clId="{951CE001-3A1E-4F44-AB24-04148EA841DA}" dt="2024-01-23T12:07:26.904" v="93" actId="255"/>
          <ac:spMkLst>
            <pc:docMk/>
            <pc:sldMk cId="1625760274" sldId="2738"/>
            <ac:spMk id="11" creationId="{21ACEFC3-D403-56CF-F167-7F3F07C30C8B}"/>
          </ac:spMkLst>
        </pc:spChg>
      </pc:sldChg>
      <pc:sldChg chg="modSp mod">
        <pc:chgData name="Dubois, Alexandra GIZ" userId="6ee72dae-b07d-422e-b790-f71e998da864" providerId="ADAL" clId="{951CE001-3A1E-4F44-AB24-04148EA841DA}" dt="2024-01-24T09:09:22.692" v="2677" actId="20577"/>
        <pc:sldMkLst>
          <pc:docMk/>
          <pc:sldMk cId="1861071400" sldId="2739"/>
        </pc:sldMkLst>
        <pc:graphicFrameChg chg="modGraphic">
          <ac:chgData name="Dubois, Alexandra GIZ" userId="6ee72dae-b07d-422e-b790-f71e998da864" providerId="ADAL" clId="{951CE001-3A1E-4F44-AB24-04148EA841DA}" dt="2024-01-24T09:09:22.692" v="2677" actId="20577"/>
          <ac:graphicFrameMkLst>
            <pc:docMk/>
            <pc:sldMk cId="1861071400" sldId="2739"/>
            <ac:graphicFrameMk id="6" creationId="{0856B872-DDB1-8E37-966A-DC0E35352BBE}"/>
          </ac:graphicFrameMkLst>
        </pc:graphicFrameChg>
      </pc:sldChg>
      <pc:sldChg chg="addSp modSp mod">
        <pc:chgData name="Dubois, Alexandra GIZ" userId="6ee72dae-b07d-422e-b790-f71e998da864" providerId="ADAL" clId="{951CE001-3A1E-4F44-AB24-04148EA841DA}" dt="2024-01-23T12:32:25.339" v="782" actId="1076"/>
        <pc:sldMkLst>
          <pc:docMk/>
          <pc:sldMk cId="4053956" sldId="2740"/>
        </pc:sldMkLst>
        <pc:spChg chg="add mod">
          <ac:chgData name="Dubois, Alexandra GIZ" userId="6ee72dae-b07d-422e-b790-f71e998da864" providerId="ADAL" clId="{951CE001-3A1E-4F44-AB24-04148EA841DA}" dt="2024-01-23T12:32:25.339" v="782" actId="1076"/>
          <ac:spMkLst>
            <pc:docMk/>
            <pc:sldMk cId="4053956" sldId="2740"/>
            <ac:spMk id="4" creationId="{961810B9-CCD8-6B09-7275-3BF457B7DC17}"/>
          </ac:spMkLst>
        </pc:spChg>
        <pc:spChg chg="mod">
          <ac:chgData name="Dubois, Alexandra GIZ" userId="6ee72dae-b07d-422e-b790-f71e998da864" providerId="ADAL" clId="{951CE001-3A1E-4F44-AB24-04148EA841DA}" dt="2024-01-23T12:30:20.649" v="755" actId="20577"/>
          <ac:spMkLst>
            <pc:docMk/>
            <pc:sldMk cId="4053956" sldId="2740"/>
            <ac:spMk id="5" creationId="{00000000-0000-0000-0000-000000000000}"/>
          </ac:spMkLst>
        </pc:spChg>
      </pc:sldChg>
      <pc:sldChg chg="modSp mod">
        <pc:chgData name="Dubois, Alexandra GIZ" userId="6ee72dae-b07d-422e-b790-f71e998da864" providerId="ADAL" clId="{951CE001-3A1E-4F44-AB24-04148EA841DA}" dt="2024-01-23T12:40:15.434" v="1024" actId="20577"/>
        <pc:sldMkLst>
          <pc:docMk/>
          <pc:sldMk cId="3944771537" sldId="2742"/>
        </pc:sldMkLst>
        <pc:spChg chg="mod">
          <ac:chgData name="Dubois, Alexandra GIZ" userId="6ee72dae-b07d-422e-b790-f71e998da864" providerId="ADAL" clId="{951CE001-3A1E-4F44-AB24-04148EA841DA}" dt="2024-01-23T12:37:17.279" v="960" actId="1076"/>
          <ac:spMkLst>
            <pc:docMk/>
            <pc:sldMk cId="3944771537" sldId="2742"/>
            <ac:spMk id="2" creationId="{00000000-0000-0000-0000-000000000000}"/>
          </ac:spMkLst>
        </pc:spChg>
        <pc:spChg chg="mod">
          <ac:chgData name="Dubois, Alexandra GIZ" userId="6ee72dae-b07d-422e-b790-f71e998da864" providerId="ADAL" clId="{951CE001-3A1E-4F44-AB24-04148EA841DA}" dt="2024-01-23T12:40:15.434" v="1024" actId="20577"/>
          <ac:spMkLst>
            <pc:docMk/>
            <pc:sldMk cId="3944771537" sldId="2742"/>
            <ac:spMk id="7" creationId="{00000000-0000-0000-0000-000000000000}"/>
          </ac:spMkLst>
        </pc:spChg>
      </pc:sldChg>
      <pc:sldChg chg="modSp mod">
        <pc:chgData name="Dubois, Alexandra GIZ" userId="6ee72dae-b07d-422e-b790-f71e998da864" providerId="ADAL" clId="{951CE001-3A1E-4F44-AB24-04148EA841DA}" dt="2024-01-23T12:41:36.437" v="1153" actId="20577"/>
        <pc:sldMkLst>
          <pc:docMk/>
          <pc:sldMk cId="2885095589" sldId="2744"/>
        </pc:sldMkLst>
        <pc:spChg chg="mod">
          <ac:chgData name="Dubois, Alexandra GIZ" userId="6ee72dae-b07d-422e-b790-f71e998da864" providerId="ADAL" clId="{951CE001-3A1E-4F44-AB24-04148EA841DA}" dt="2024-01-23T12:40:46.604" v="1064" actId="20577"/>
          <ac:spMkLst>
            <pc:docMk/>
            <pc:sldMk cId="2885095589" sldId="2744"/>
            <ac:spMk id="2" creationId="{00000000-0000-0000-0000-000000000000}"/>
          </ac:spMkLst>
        </pc:spChg>
        <pc:spChg chg="mod">
          <ac:chgData name="Dubois, Alexandra GIZ" userId="6ee72dae-b07d-422e-b790-f71e998da864" providerId="ADAL" clId="{951CE001-3A1E-4F44-AB24-04148EA841DA}" dt="2024-01-23T12:41:36.437" v="1153" actId="20577"/>
          <ac:spMkLst>
            <pc:docMk/>
            <pc:sldMk cId="2885095589" sldId="2744"/>
            <ac:spMk id="3" creationId="{00000000-0000-0000-0000-000000000000}"/>
          </ac:spMkLst>
        </pc:spChg>
      </pc:sldChg>
      <pc:sldChg chg="modSp mod">
        <pc:chgData name="Dubois, Alexandra GIZ" userId="6ee72dae-b07d-422e-b790-f71e998da864" providerId="ADAL" clId="{951CE001-3A1E-4F44-AB24-04148EA841DA}" dt="2024-01-23T12:41:58.992" v="1205" actId="20577"/>
        <pc:sldMkLst>
          <pc:docMk/>
          <pc:sldMk cId="1851947940" sldId="2745"/>
        </pc:sldMkLst>
        <pc:spChg chg="mod">
          <ac:chgData name="Dubois, Alexandra GIZ" userId="6ee72dae-b07d-422e-b790-f71e998da864" providerId="ADAL" clId="{951CE001-3A1E-4F44-AB24-04148EA841DA}" dt="2024-01-23T12:41:58.992" v="1205" actId="20577"/>
          <ac:spMkLst>
            <pc:docMk/>
            <pc:sldMk cId="1851947940" sldId="2745"/>
            <ac:spMk id="2" creationId="{00000000-0000-0000-0000-000000000000}"/>
          </ac:spMkLst>
        </pc:spChg>
      </pc:sldChg>
      <pc:sldChg chg="addSp delSp modSp mod">
        <pc:chgData name="Dubois, Alexandra GIZ" userId="6ee72dae-b07d-422e-b790-f71e998da864" providerId="ADAL" clId="{951CE001-3A1E-4F44-AB24-04148EA841DA}" dt="2024-01-23T12:44:41.625" v="1234" actId="20577"/>
        <pc:sldMkLst>
          <pc:docMk/>
          <pc:sldMk cId="3710760381" sldId="2746"/>
        </pc:sldMkLst>
        <pc:spChg chg="del">
          <ac:chgData name="Dubois, Alexandra GIZ" userId="6ee72dae-b07d-422e-b790-f71e998da864" providerId="ADAL" clId="{951CE001-3A1E-4F44-AB24-04148EA841DA}" dt="2024-01-23T12:42:44.984" v="1206" actId="478"/>
          <ac:spMkLst>
            <pc:docMk/>
            <pc:sldMk cId="3710760381" sldId="2746"/>
            <ac:spMk id="2" creationId="{00000000-0000-0000-0000-000000000000}"/>
          </ac:spMkLst>
        </pc:spChg>
        <pc:spChg chg="mod">
          <ac:chgData name="Dubois, Alexandra GIZ" userId="6ee72dae-b07d-422e-b790-f71e998da864" providerId="ADAL" clId="{951CE001-3A1E-4F44-AB24-04148EA841DA}" dt="2024-01-23T12:44:41.625" v="1234" actId="20577"/>
          <ac:spMkLst>
            <pc:docMk/>
            <pc:sldMk cId="3710760381" sldId="2746"/>
            <ac:spMk id="3" creationId="{00000000-0000-0000-0000-000000000000}"/>
          </ac:spMkLst>
        </pc:spChg>
        <pc:spChg chg="add del mod">
          <ac:chgData name="Dubois, Alexandra GIZ" userId="6ee72dae-b07d-422e-b790-f71e998da864" providerId="ADAL" clId="{951CE001-3A1E-4F44-AB24-04148EA841DA}" dt="2024-01-23T12:42:47.247" v="1207"/>
          <ac:spMkLst>
            <pc:docMk/>
            <pc:sldMk cId="3710760381" sldId="2746"/>
            <ac:spMk id="5" creationId="{AAA859A8-6D00-5019-6A8A-C4B431DAD009}"/>
          </ac:spMkLst>
        </pc:spChg>
        <pc:spChg chg="add mod">
          <ac:chgData name="Dubois, Alexandra GIZ" userId="6ee72dae-b07d-422e-b790-f71e998da864" providerId="ADAL" clId="{951CE001-3A1E-4F44-AB24-04148EA841DA}" dt="2024-01-23T12:42:47.247" v="1207"/>
          <ac:spMkLst>
            <pc:docMk/>
            <pc:sldMk cId="3710760381" sldId="2746"/>
            <ac:spMk id="6" creationId="{92F56BDB-D091-6A71-BBA4-176F29E467B6}"/>
          </ac:spMkLst>
        </pc:spChg>
      </pc:sldChg>
      <pc:sldChg chg="addSp delSp modSp mod">
        <pc:chgData name="Dubois, Alexandra GIZ" userId="6ee72dae-b07d-422e-b790-f71e998da864" providerId="ADAL" clId="{951CE001-3A1E-4F44-AB24-04148EA841DA}" dt="2024-01-23T12:59:03.991" v="1826"/>
        <pc:sldMkLst>
          <pc:docMk/>
          <pc:sldMk cId="867146670" sldId="2747"/>
        </pc:sldMkLst>
        <pc:spChg chg="add mod">
          <ac:chgData name="Dubois, Alexandra GIZ" userId="6ee72dae-b07d-422e-b790-f71e998da864" providerId="ADAL" clId="{951CE001-3A1E-4F44-AB24-04148EA841DA}" dt="2024-01-23T12:49:24.259" v="1291" actId="1076"/>
          <ac:spMkLst>
            <pc:docMk/>
            <pc:sldMk cId="867146670" sldId="2747"/>
            <ac:spMk id="2" creationId="{7A2925EF-7F62-B7F9-E9B6-BB460FC10D41}"/>
          </ac:spMkLst>
        </pc:spChg>
        <pc:spChg chg="add mod">
          <ac:chgData name="Dubois, Alexandra GIZ" userId="6ee72dae-b07d-422e-b790-f71e998da864" providerId="ADAL" clId="{951CE001-3A1E-4F44-AB24-04148EA841DA}" dt="2024-01-23T12:49:35.562" v="1301" actId="14100"/>
          <ac:spMkLst>
            <pc:docMk/>
            <pc:sldMk cId="867146670" sldId="2747"/>
            <ac:spMk id="3" creationId="{D41172C7-E4A2-814A-2F35-354D441DDF90}"/>
          </ac:spMkLst>
        </pc:spChg>
        <pc:spChg chg="add mod">
          <ac:chgData name="Dubois, Alexandra GIZ" userId="6ee72dae-b07d-422e-b790-f71e998da864" providerId="ADAL" clId="{951CE001-3A1E-4F44-AB24-04148EA841DA}" dt="2024-01-23T12:49:54.240" v="1315" actId="1076"/>
          <ac:spMkLst>
            <pc:docMk/>
            <pc:sldMk cId="867146670" sldId="2747"/>
            <ac:spMk id="4" creationId="{D2BF636A-3BCD-55E7-0351-9E0F14D42347}"/>
          </ac:spMkLst>
        </pc:spChg>
        <pc:spChg chg="del">
          <ac:chgData name="Dubois, Alexandra GIZ" userId="6ee72dae-b07d-422e-b790-f71e998da864" providerId="ADAL" clId="{951CE001-3A1E-4F44-AB24-04148EA841DA}" dt="2024-01-23T12:59:01.541" v="1825" actId="478"/>
          <ac:spMkLst>
            <pc:docMk/>
            <pc:sldMk cId="867146670" sldId="2747"/>
            <ac:spMk id="5" creationId="{00000000-0000-0000-0000-000000000000}"/>
          </ac:spMkLst>
        </pc:spChg>
        <pc:spChg chg="add mod">
          <ac:chgData name="Dubois, Alexandra GIZ" userId="6ee72dae-b07d-422e-b790-f71e998da864" providerId="ADAL" clId="{951CE001-3A1E-4F44-AB24-04148EA841DA}" dt="2024-01-23T12:50:08.020" v="1329" actId="1076"/>
          <ac:spMkLst>
            <pc:docMk/>
            <pc:sldMk cId="867146670" sldId="2747"/>
            <ac:spMk id="7" creationId="{C796EA5B-850B-63F3-42A7-BB4AB675FC58}"/>
          </ac:spMkLst>
        </pc:spChg>
        <pc:spChg chg="add mod">
          <ac:chgData name="Dubois, Alexandra GIZ" userId="6ee72dae-b07d-422e-b790-f71e998da864" providerId="ADAL" clId="{951CE001-3A1E-4F44-AB24-04148EA841DA}" dt="2024-01-23T12:50:49.451" v="1366" actId="20577"/>
          <ac:spMkLst>
            <pc:docMk/>
            <pc:sldMk cId="867146670" sldId="2747"/>
            <ac:spMk id="8" creationId="{D31952AA-7AD3-4A7E-B644-3C867F5F1946}"/>
          </ac:spMkLst>
        </pc:spChg>
        <pc:spChg chg="add mod">
          <ac:chgData name="Dubois, Alexandra GIZ" userId="6ee72dae-b07d-422e-b790-f71e998da864" providerId="ADAL" clId="{951CE001-3A1E-4F44-AB24-04148EA841DA}" dt="2024-01-23T12:51:38.379" v="1398" actId="14100"/>
          <ac:spMkLst>
            <pc:docMk/>
            <pc:sldMk cId="867146670" sldId="2747"/>
            <ac:spMk id="9" creationId="{517E1D7F-6FB3-132C-187C-7A54FD1CF71D}"/>
          </ac:spMkLst>
        </pc:spChg>
        <pc:spChg chg="add mod">
          <ac:chgData name="Dubois, Alexandra GIZ" userId="6ee72dae-b07d-422e-b790-f71e998da864" providerId="ADAL" clId="{951CE001-3A1E-4F44-AB24-04148EA841DA}" dt="2024-01-23T12:51:56.590" v="1416" actId="14100"/>
          <ac:spMkLst>
            <pc:docMk/>
            <pc:sldMk cId="867146670" sldId="2747"/>
            <ac:spMk id="10" creationId="{EA6B864E-FD6E-B5AE-96B2-66A536164A0A}"/>
          </ac:spMkLst>
        </pc:spChg>
        <pc:spChg chg="add mod">
          <ac:chgData name="Dubois, Alexandra GIZ" userId="6ee72dae-b07d-422e-b790-f71e998da864" providerId="ADAL" clId="{951CE001-3A1E-4F44-AB24-04148EA841DA}" dt="2024-01-23T12:52:13.159" v="1435" actId="14100"/>
          <ac:spMkLst>
            <pc:docMk/>
            <pc:sldMk cId="867146670" sldId="2747"/>
            <ac:spMk id="11" creationId="{92CF6C57-7462-5A52-4647-F365E0F82580}"/>
          </ac:spMkLst>
        </pc:spChg>
        <pc:spChg chg="add mod">
          <ac:chgData name="Dubois, Alexandra GIZ" userId="6ee72dae-b07d-422e-b790-f71e998da864" providerId="ADAL" clId="{951CE001-3A1E-4F44-AB24-04148EA841DA}" dt="2024-01-23T12:53:09.639" v="1494" actId="14100"/>
          <ac:spMkLst>
            <pc:docMk/>
            <pc:sldMk cId="867146670" sldId="2747"/>
            <ac:spMk id="12" creationId="{19BB376B-9763-CEB2-1D50-749330736E03}"/>
          </ac:spMkLst>
        </pc:spChg>
        <pc:spChg chg="add mod">
          <ac:chgData name="Dubois, Alexandra GIZ" userId="6ee72dae-b07d-422e-b790-f71e998da864" providerId="ADAL" clId="{951CE001-3A1E-4F44-AB24-04148EA841DA}" dt="2024-01-23T12:54:19.179" v="1552" actId="14100"/>
          <ac:spMkLst>
            <pc:docMk/>
            <pc:sldMk cId="867146670" sldId="2747"/>
            <ac:spMk id="13" creationId="{80420BF2-B208-2454-031D-109EB9729647}"/>
          </ac:spMkLst>
        </pc:spChg>
        <pc:spChg chg="add mod">
          <ac:chgData name="Dubois, Alexandra GIZ" userId="6ee72dae-b07d-422e-b790-f71e998da864" providerId="ADAL" clId="{951CE001-3A1E-4F44-AB24-04148EA841DA}" dt="2024-01-23T12:58:28.070" v="1816" actId="20577"/>
          <ac:spMkLst>
            <pc:docMk/>
            <pc:sldMk cId="867146670" sldId="2747"/>
            <ac:spMk id="14" creationId="{F1AB9924-2257-B7CE-9B6F-E7519B6D2FBF}"/>
          </ac:spMkLst>
        </pc:spChg>
        <pc:spChg chg="add mod">
          <ac:chgData name="Dubois, Alexandra GIZ" userId="6ee72dae-b07d-422e-b790-f71e998da864" providerId="ADAL" clId="{951CE001-3A1E-4F44-AB24-04148EA841DA}" dt="2024-01-23T12:55:31.097" v="1645" actId="20577"/>
          <ac:spMkLst>
            <pc:docMk/>
            <pc:sldMk cId="867146670" sldId="2747"/>
            <ac:spMk id="15" creationId="{B28A9949-2BBE-9A92-BE57-E3C852817162}"/>
          </ac:spMkLst>
        </pc:spChg>
        <pc:spChg chg="add mod">
          <ac:chgData name="Dubois, Alexandra GIZ" userId="6ee72dae-b07d-422e-b790-f71e998da864" providerId="ADAL" clId="{951CE001-3A1E-4F44-AB24-04148EA841DA}" dt="2024-01-23T12:56:02.497" v="1651" actId="1076"/>
          <ac:spMkLst>
            <pc:docMk/>
            <pc:sldMk cId="867146670" sldId="2747"/>
            <ac:spMk id="16" creationId="{71EA5E01-1865-2493-45BA-44CB60C63561}"/>
          </ac:spMkLst>
        </pc:spChg>
        <pc:spChg chg="add mod">
          <ac:chgData name="Dubois, Alexandra GIZ" userId="6ee72dae-b07d-422e-b790-f71e998da864" providerId="ADAL" clId="{951CE001-3A1E-4F44-AB24-04148EA841DA}" dt="2024-01-23T12:56:35.519" v="1673" actId="1076"/>
          <ac:spMkLst>
            <pc:docMk/>
            <pc:sldMk cId="867146670" sldId="2747"/>
            <ac:spMk id="17" creationId="{7EFAD13B-03A6-F8B4-4873-070F069D3D88}"/>
          </ac:spMkLst>
        </pc:spChg>
        <pc:spChg chg="add mod">
          <ac:chgData name="Dubois, Alexandra GIZ" userId="6ee72dae-b07d-422e-b790-f71e998da864" providerId="ADAL" clId="{951CE001-3A1E-4F44-AB24-04148EA841DA}" dt="2024-01-23T12:57:15.577" v="1708" actId="1076"/>
          <ac:spMkLst>
            <pc:docMk/>
            <pc:sldMk cId="867146670" sldId="2747"/>
            <ac:spMk id="18" creationId="{5B72832A-4F02-070C-065A-09C63881F55B}"/>
          </ac:spMkLst>
        </pc:spChg>
        <pc:spChg chg="add mod">
          <ac:chgData name="Dubois, Alexandra GIZ" userId="6ee72dae-b07d-422e-b790-f71e998da864" providerId="ADAL" clId="{951CE001-3A1E-4F44-AB24-04148EA841DA}" dt="2024-01-23T12:57:45.079" v="1766" actId="207"/>
          <ac:spMkLst>
            <pc:docMk/>
            <pc:sldMk cId="867146670" sldId="2747"/>
            <ac:spMk id="19" creationId="{A387E006-AC07-92B3-1645-7B00AD213EF1}"/>
          </ac:spMkLst>
        </pc:spChg>
        <pc:spChg chg="add del mod">
          <ac:chgData name="Dubois, Alexandra GIZ" userId="6ee72dae-b07d-422e-b790-f71e998da864" providerId="ADAL" clId="{951CE001-3A1E-4F44-AB24-04148EA841DA}" dt="2024-01-23T12:57:18.890" v="1711" actId="478"/>
          <ac:spMkLst>
            <pc:docMk/>
            <pc:sldMk cId="867146670" sldId="2747"/>
            <ac:spMk id="20" creationId="{E1F48553-9F79-F68C-DD3E-601527243930}"/>
          </ac:spMkLst>
        </pc:spChg>
        <pc:spChg chg="add mod">
          <ac:chgData name="Dubois, Alexandra GIZ" userId="6ee72dae-b07d-422e-b790-f71e998da864" providerId="ADAL" clId="{951CE001-3A1E-4F44-AB24-04148EA841DA}" dt="2024-01-23T12:58:16.905" v="1803" actId="20577"/>
          <ac:spMkLst>
            <pc:docMk/>
            <pc:sldMk cId="867146670" sldId="2747"/>
            <ac:spMk id="21" creationId="{C42AAFB4-B55E-F099-F54D-A7C7A7BF16F4}"/>
          </ac:spMkLst>
        </pc:spChg>
        <pc:spChg chg="add del mod">
          <ac:chgData name="Dubois, Alexandra GIZ" userId="6ee72dae-b07d-422e-b790-f71e998da864" providerId="ADAL" clId="{951CE001-3A1E-4F44-AB24-04148EA841DA}" dt="2024-01-23T12:59:03.991" v="1826"/>
          <ac:spMkLst>
            <pc:docMk/>
            <pc:sldMk cId="867146670" sldId="2747"/>
            <ac:spMk id="23" creationId="{0620BD3D-5740-CC84-1EE3-DE7DEB22974B}"/>
          </ac:spMkLst>
        </pc:spChg>
        <pc:spChg chg="add mod">
          <ac:chgData name="Dubois, Alexandra GIZ" userId="6ee72dae-b07d-422e-b790-f71e998da864" providerId="ADAL" clId="{951CE001-3A1E-4F44-AB24-04148EA841DA}" dt="2024-01-23T12:59:03.991" v="1826"/>
          <ac:spMkLst>
            <pc:docMk/>
            <pc:sldMk cId="867146670" sldId="2747"/>
            <ac:spMk id="24" creationId="{097B6DB8-B5AE-33F1-2624-8ADDCB6BC91F}"/>
          </ac:spMkLst>
        </pc:spChg>
      </pc:sldChg>
      <pc:sldChg chg="addSp delSp modSp mod">
        <pc:chgData name="Dubois, Alexandra GIZ" userId="6ee72dae-b07d-422e-b790-f71e998da864" providerId="ADAL" clId="{951CE001-3A1E-4F44-AB24-04148EA841DA}" dt="2024-01-23T13:00:15.339" v="1892" actId="20577"/>
        <pc:sldMkLst>
          <pc:docMk/>
          <pc:sldMk cId="1330967735" sldId="2748"/>
        </pc:sldMkLst>
        <pc:spChg chg="del">
          <ac:chgData name="Dubois, Alexandra GIZ" userId="6ee72dae-b07d-422e-b790-f71e998da864" providerId="ADAL" clId="{951CE001-3A1E-4F44-AB24-04148EA841DA}" dt="2024-01-23T12:58:42.816" v="1817" actId="478"/>
          <ac:spMkLst>
            <pc:docMk/>
            <pc:sldMk cId="1330967735" sldId="2748"/>
            <ac:spMk id="2" creationId="{00000000-0000-0000-0000-000000000000}"/>
          </ac:spMkLst>
        </pc:spChg>
        <pc:spChg chg="mod">
          <ac:chgData name="Dubois, Alexandra GIZ" userId="6ee72dae-b07d-422e-b790-f71e998da864" providerId="ADAL" clId="{951CE001-3A1E-4F44-AB24-04148EA841DA}" dt="2024-01-23T13:00:15.339" v="1892" actId="20577"/>
          <ac:spMkLst>
            <pc:docMk/>
            <pc:sldMk cId="1330967735" sldId="2748"/>
            <ac:spMk id="3" creationId="{00000000-0000-0000-0000-000000000000}"/>
          </ac:spMkLst>
        </pc:spChg>
        <pc:spChg chg="mod">
          <ac:chgData name="Dubois, Alexandra GIZ" userId="6ee72dae-b07d-422e-b790-f71e998da864" providerId="ADAL" clId="{951CE001-3A1E-4F44-AB24-04148EA841DA}" dt="2024-01-23T12:03:47.464" v="19" actId="27636"/>
          <ac:spMkLst>
            <pc:docMk/>
            <pc:sldMk cId="1330967735" sldId="2748"/>
            <ac:spMk id="4" creationId="{00000000-0000-0000-0000-000000000000}"/>
          </ac:spMkLst>
        </pc:spChg>
        <pc:spChg chg="add del mod">
          <ac:chgData name="Dubois, Alexandra GIZ" userId="6ee72dae-b07d-422e-b790-f71e998da864" providerId="ADAL" clId="{951CE001-3A1E-4F44-AB24-04148EA841DA}" dt="2024-01-23T12:58:53.456" v="1823" actId="478"/>
          <ac:spMkLst>
            <pc:docMk/>
            <pc:sldMk cId="1330967735" sldId="2748"/>
            <ac:spMk id="6" creationId="{EFB22AF1-0500-15CA-7EE7-83EC3AA7E35F}"/>
          </ac:spMkLst>
        </pc:spChg>
        <pc:spChg chg="add del mod">
          <ac:chgData name="Dubois, Alexandra GIZ" userId="6ee72dae-b07d-422e-b790-f71e998da864" providerId="ADAL" clId="{951CE001-3A1E-4F44-AB24-04148EA841DA}" dt="2024-01-23T12:58:55.234" v="1824" actId="478"/>
          <ac:spMkLst>
            <pc:docMk/>
            <pc:sldMk cId="1330967735" sldId="2748"/>
            <ac:spMk id="7" creationId="{23C73DA3-8942-F253-8DCA-A9EF09C06337}"/>
          </ac:spMkLst>
        </pc:spChg>
        <pc:spChg chg="add mod">
          <ac:chgData name="Dubois, Alexandra GIZ" userId="6ee72dae-b07d-422e-b790-f71e998da864" providerId="ADAL" clId="{951CE001-3A1E-4F44-AB24-04148EA841DA}" dt="2024-01-23T12:59:07.209" v="1827"/>
          <ac:spMkLst>
            <pc:docMk/>
            <pc:sldMk cId="1330967735" sldId="2748"/>
            <ac:spMk id="9" creationId="{781904E7-5E84-5995-1748-F2A99C5277CA}"/>
          </ac:spMkLst>
        </pc:spChg>
      </pc:sldChg>
      <pc:sldChg chg="modSp mod">
        <pc:chgData name="Dubois, Alexandra GIZ" userId="6ee72dae-b07d-422e-b790-f71e998da864" providerId="ADAL" clId="{951CE001-3A1E-4F44-AB24-04148EA841DA}" dt="2024-01-23T13:00:33.540" v="1895" actId="14100"/>
        <pc:sldMkLst>
          <pc:docMk/>
          <pc:sldMk cId="2184927659" sldId="2749"/>
        </pc:sldMkLst>
        <pc:spChg chg="mod">
          <ac:chgData name="Dubois, Alexandra GIZ" userId="6ee72dae-b07d-422e-b790-f71e998da864" providerId="ADAL" clId="{951CE001-3A1E-4F44-AB24-04148EA841DA}" dt="2024-01-23T13:00:33.540" v="1895" actId="14100"/>
          <ac:spMkLst>
            <pc:docMk/>
            <pc:sldMk cId="2184927659" sldId="2749"/>
            <ac:spMk id="5" creationId="{00000000-0000-0000-0000-000000000000}"/>
          </ac:spMkLst>
        </pc:spChg>
      </pc:sldChg>
      <pc:sldChg chg="modSp mod">
        <pc:chgData name="Dubois, Alexandra GIZ" userId="6ee72dae-b07d-422e-b790-f71e998da864" providerId="ADAL" clId="{951CE001-3A1E-4F44-AB24-04148EA841DA}" dt="2024-01-23T13:00:45.350" v="1903" actId="20577"/>
        <pc:sldMkLst>
          <pc:docMk/>
          <pc:sldMk cId="323256207" sldId="2750"/>
        </pc:sldMkLst>
        <pc:spChg chg="mod">
          <ac:chgData name="Dubois, Alexandra GIZ" userId="6ee72dae-b07d-422e-b790-f71e998da864" providerId="ADAL" clId="{951CE001-3A1E-4F44-AB24-04148EA841DA}" dt="2024-01-23T13:00:38.246" v="1896"/>
          <ac:spMkLst>
            <pc:docMk/>
            <pc:sldMk cId="323256207" sldId="2750"/>
            <ac:spMk id="2" creationId="{00000000-0000-0000-0000-000000000000}"/>
          </ac:spMkLst>
        </pc:spChg>
        <pc:spChg chg="mod">
          <ac:chgData name="Dubois, Alexandra GIZ" userId="6ee72dae-b07d-422e-b790-f71e998da864" providerId="ADAL" clId="{951CE001-3A1E-4F44-AB24-04148EA841DA}" dt="2024-01-23T13:00:45.350" v="1903" actId="20577"/>
          <ac:spMkLst>
            <pc:docMk/>
            <pc:sldMk cId="323256207" sldId="2750"/>
            <ac:spMk id="3" creationId="{00000000-0000-0000-0000-000000000000}"/>
          </ac:spMkLst>
        </pc:spChg>
      </pc:sldChg>
      <pc:sldChg chg="modSp mod">
        <pc:chgData name="Dubois, Alexandra GIZ" userId="6ee72dae-b07d-422e-b790-f71e998da864" providerId="ADAL" clId="{951CE001-3A1E-4F44-AB24-04148EA841DA}" dt="2024-01-23T13:01:40.961" v="1927" actId="20577"/>
        <pc:sldMkLst>
          <pc:docMk/>
          <pc:sldMk cId="2772111589" sldId="2752"/>
        </pc:sldMkLst>
        <pc:spChg chg="mod">
          <ac:chgData name="Dubois, Alexandra GIZ" userId="6ee72dae-b07d-422e-b790-f71e998da864" providerId="ADAL" clId="{951CE001-3A1E-4F44-AB24-04148EA841DA}" dt="2024-01-23T13:01:40.961" v="1927" actId="20577"/>
          <ac:spMkLst>
            <pc:docMk/>
            <pc:sldMk cId="2772111589" sldId="2752"/>
            <ac:spMk id="3" creationId="{996FBAC9-2E40-4BB6-8AFA-18E8A6395A4B}"/>
          </ac:spMkLst>
        </pc:spChg>
      </pc:sldChg>
      <pc:sldChg chg="modSp mod">
        <pc:chgData name="Dubois, Alexandra GIZ" userId="6ee72dae-b07d-422e-b790-f71e998da864" providerId="ADAL" clId="{951CE001-3A1E-4F44-AB24-04148EA841DA}" dt="2024-01-23T13:02:58.339" v="1970" actId="20577"/>
        <pc:sldMkLst>
          <pc:docMk/>
          <pc:sldMk cId="2460855101" sldId="2753"/>
        </pc:sldMkLst>
        <pc:spChg chg="mod">
          <ac:chgData name="Dubois, Alexandra GIZ" userId="6ee72dae-b07d-422e-b790-f71e998da864" providerId="ADAL" clId="{951CE001-3A1E-4F44-AB24-04148EA841DA}" dt="2024-01-23T13:02:24.265" v="1948" actId="20577"/>
          <ac:spMkLst>
            <pc:docMk/>
            <pc:sldMk cId="2460855101" sldId="2753"/>
            <ac:spMk id="2" creationId="{00000000-0000-0000-0000-000000000000}"/>
          </ac:spMkLst>
        </pc:spChg>
        <pc:spChg chg="mod">
          <ac:chgData name="Dubois, Alexandra GIZ" userId="6ee72dae-b07d-422e-b790-f71e998da864" providerId="ADAL" clId="{951CE001-3A1E-4F44-AB24-04148EA841DA}" dt="2024-01-23T13:02:58.339" v="1970" actId="20577"/>
          <ac:spMkLst>
            <pc:docMk/>
            <pc:sldMk cId="2460855101" sldId="2753"/>
            <ac:spMk id="3" creationId="{00000000-0000-0000-0000-000000000000}"/>
          </ac:spMkLst>
        </pc:spChg>
      </pc:sldChg>
      <pc:sldChg chg="add del">
        <pc:chgData name="Dubois, Alexandra GIZ" userId="6ee72dae-b07d-422e-b790-f71e998da864" providerId="ADAL" clId="{951CE001-3A1E-4F44-AB24-04148EA841DA}" dt="2024-01-24T08:41:00.156" v="2025" actId="47"/>
        <pc:sldMkLst>
          <pc:docMk/>
          <pc:sldMk cId="2063236882" sldId="2754"/>
        </pc:sldMkLst>
      </pc:sldChg>
      <pc:sldChg chg="add del">
        <pc:chgData name="Dubois, Alexandra GIZ" userId="6ee72dae-b07d-422e-b790-f71e998da864" providerId="ADAL" clId="{951CE001-3A1E-4F44-AB24-04148EA841DA}" dt="2024-01-24T08:40:55.575" v="2024" actId="47"/>
        <pc:sldMkLst>
          <pc:docMk/>
          <pc:sldMk cId="113923758" sldId="2755"/>
        </pc:sldMkLst>
      </pc:sldChg>
      <pc:sldChg chg="add del">
        <pc:chgData name="Dubois, Alexandra GIZ" userId="6ee72dae-b07d-422e-b790-f71e998da864" providerId="ADAL" clId="{951CE001-3A1E-4F44-AB24-04148EA841DA}" dt="2024-01-24T08:40:55.575" v="2024" actId="47"/>
        <pc:sldMkLst>
          <pc:docMk/>
          <pc:sldMk cId="4057865463" sldId="2756"/>
        </pc:sldMkLst>
      </pc:sldChg>
      <pc:sldChg chg="add del">
        <pc:chgData name="Dubois, Alexandra GIZ" userId="6ee72dae-b07d-422e-b790-f71e998da864" providerId="ADAL" clId="{951CE001-3A1E-4F44-AB24-04148EA841DA}" dt="2024-01-24T08:40:55.575" v="2024" actId="47"/>
        <pc:sldMkLst>
          <pc:docMk/>
          <pc:sldMk cId="1964015566" sldId="2757"/>
        </pc:sldMkLst>
      </pc:sldChg>
      <pc:sldChg chg="add del">
        <pc:chgData name="Dubois, Alexandra GIZ" userId="6ee72dae-b07d-422e-b790-f71e998da864" providerId="ADAL" clId="{951CE001-3A1E-4F44-AB24-04148EA841DA}" dt="2024-01-24T08:40:55.575" v="2024" actId="47"/>
        <pc:sldMkLst>
          <pc:docMk/>
          <pc:sldMk cId="0" sldId="2758"/>
        </pc:sldMkLst>
      </pc:sldChg>
      <pc:sldChg chg="add del">
        <pc:chgData name="Dubois, Alexandra GIZ" userId="6ee72dae-b07d-422e-b790-f71e998da864" providerId="ADAL" clId="{951CE001-3A1E-4F44-AB24-04148EA841DA}" dt="2024-01-24T08:40:55.575" v="2024" actId="47"/>
        <pc:sldMkLst>
          <pc:docMk/>
          <pc:sldMk cId="0" sldId="2759"/>
        </pc:sldMkLst>
      </pc:sldChg>
      <pc:sldChg chg="add del">
        <pc:chgData name="Dubois, Alexandra GIZ" userId="6ee72dae-b07d-422e-b790-f71e998da864" providerId="ADAL" clId="{951CE001-3A1E-4F44-AB24-04148EA841DA}" dt="2024-01-24T08:40:55.575" v="2024" actId="47"/>
        <pc:sldMkLst>
          <pc:docMk/>
          <pc:sldMk cId="0" sldId="2760"/>
        </pc:sldMkLst>
      </pc:sldChg>
      <pc:sldChg chg="add del">
        <pc:chgData name="Dubois, Alexandra GIZ" userId="6ee72dae-b07d-422e-b790-f71e998da864" providerId="ADAL" clId="{951CE001-3A1E-4F44-AB24-04148EA841DA}" dt="2024-01-24T08:40:55.575" v="2024" actId="47"/>
        <pc:sldMkLst>
          <pc:docMk/>
          <pc:sldMk cId="0" sldId="2761"/>
        </pc:sldMkLst>
      </pc:sldChg>
      <pc:sldChg chg="add del">
        <pc:chgData name="Dubois, Alexandra GIZ" userId="6ee72dae-b07d-422e-b790-f71e998da864" providerId="ADAL" clId="{951CE001-3A1E-4F44-AB24-04148EA841DA}" dt="2024-01-24T08:40:55.575" v="2024" actId="47"/>
        <pc:sldMkLst>
          <pc:docMk/>
          <pc:sldMk cId="0" sldId="2762"/>
        </pc:sldMkLst>
      </pc:sldChg>
      <pc:sldChg chg="add del">
        <pc:chgData name="Dubois, Alexandra GIZ" userId="6ee72dae-b07d-422e-b790-f71e998da864" providerId="ADAL" clId="{951CE001-3A1E-4F44-AB24-04148EA841DA}" dt="2024-01-24T08:40:55.575" v="2024" actId="47"/>
        <pc:sldMkLst>
          <pc:docMk/>
          <pc:sldMk cId="0" sldId="2763"/>
        </pc:sldMkLst>
      </pc:sldChg>
      <pc:sldChg chg="add del">
        <pc:chgData name="Dubois, Alexandra GIZ" userId="6ee72dae-b07d-422e-b790-f71e998da864" providerId="ADAL" clId="{951CE001-3A1E-4F44-AB24-04148EA841DA}" dt="2024-01-24T08:40:55.575" v="2024" actId="47"/>
        <pc:sldMkLst>
          <pc:docMk/>
          <pc:sldMk cId="0" sldId="2764"/>
        </pc:sldMkLst>
      </pc:sldChg>
      <pc:sldChg chg="add del">
        <pc:chgData name="Dubois, Alexandra GIZ" userId="6ee72dae-b07d-422e-b790-f71e998da864" providerId="ADAL" clId="{951CE001-3A1E-4F44-AB24-04148EA841DA}" dt="2024-01-24T08:40:55.575" v="2024" actId="47"/>
        <pc:sldMkLst>
          <pc:docMk/>
          <pc:sldMk cId="0" sldId="2765"/>
        </pc:sldMkLst>
      </pc:sldChg>
      <pc:sldChg chg="add del">
        <pc:chgData name="Dubois, Alexandra GIZ" userId="6ee72dae-b07d-422e-b790-f71e998da864" providerId="ADAL" clId="{951CE001-3A1E-4F44-AB24-04148EA841DA}" dt="2024-01-24T08:40:55.575" v="2024" actId="47"/>
        <pc:sldMkLst>
          <pc:docMk/>
          <pc:sldMk cId="0" sldId="2766"/>
        </pc:sldMkLst>
      </pc:sldChg>
      <pc:sldChg chg="add del">
        <pc:chgData name="Dubois, Alexandra GIZ" userId="6ee72dae-b07d-422e-b790-f71e998da864" providerId="ADAL" clId="{951CE001-3A1E-4F44-AB24-04148EA841DA}" dt="2024-01-24T08:40:55.575" v="2024" actId="47"/>
        <pc:sldMkLst>
          <pc:docMk/>
          <pc:sldMk cId="0" sldId="2767"/>
        </pc:sldMkLst>
      </pc:sldChg>
      <pc:sldChg chg="add del">
        <pc:chgData name="Dubois, Alexandra GIZ" userId="6ee72dae-b07d-422e-b790-f71e998da864" providerId="ADAL" clId="{951CE001-3A1E-4F44-AB24-04148EA841DA}" dt="2024-01-24T08:40:55.575" v="2024" actId="47"/>
        <pc:sldMkLst>
          <pc:docMk/>
          <pc:sldMk cId="0" sldId="2768"/>
        </pc:sldMkLst>
      </pc:sldChg>
      <pc:sldChg chg="add del">
        <pc:chgData name="Dubois, Alexandra GIZ" userId="6ee72dae-b07d-422e-b790-f71e998da864" providerId="ADAL" clId="{951CE001-3A1E-4F44-AB24-04148EA841DA}" dt="2024-01-24T08:40:55.575" v="2024" actId="47"/>
        <pc:sldMkLst>
          <pc:docMk/>
          <pc:sldMk cId="0" sldId="2769"/>
        </pc:sldMkLst>
      </pc:sldChg>
      <pc:sldChg chg="add del">
        <pc:chgData name="Dubois, Alexandra GIZ" userId="6ee72dae-b07d-422e-b790-f71e998da864" providerId="ADAL" clId="{951CE001-3A1E-4F44-AB24-04148EA841DA}" dt="2024-01-24T08:40:55.575" v="2024" actId="47"/>
        <pc:sldMkLst>
          <pc:docMk/>
          <pc:sldMk cId="0" sldId="2770"/>
        </pc:sldMkLst>
      </pc:sldChg>
      <pc:sldChg chg="add del">
        <pc:chgData name="Dubois, Alexandra GIZ" userId="6ee72dae-b07d-422e-b790-f71e998da864" providerId="ADAL" clId="{951CE001-3A1E-4F44-AB24-04148EA841DA}" dt="2024-01-24T08:40:55.575" v="2024" actId="47"/>
        <pc:sldMkLst>
          <pc:docMk/>
          <pc:sldMk cId="0" sldId="2771"/>
        </pc:sldMkLst>
      </pc:sldChg>
      <pc:sldChg chg="add del">
        <pc:chgData name="Dubois, Alexandra GIZ" userId="6ee72dae-b07d-422e-b790-f71e998da864" providerId="ADAL" clId="{951CE001-3A1E-4F44-AB24-04148EA841DA}" dt="2024-01-24T08:40:55.575" v="2024" actId="47"/>
        <pc:sldMkLst>
          <pc:docMk/>
          <pc:sldMk cId="2271160446" sldId="2772"/>
        </pc:sldMkLst>
      </pc:sldChg>
      <pc:sldChg chg="modSp add mod">
        <pc:chgData name="Dubois, Alexandra GIZ" userId="6ee72dae-b07d-422e-b790-f71e998da864" providerId="ADAL" clId="{951CE001-3A1E-4F44-AB24-04148EA841DA}" dt="2024-01-29T08:42:57.324" v="2685" actId="20577"/>
        <pc:sldMkLst>
          <pc:docMk/>
          <pc:sldMk cId="3748262110" sldId="2773"/>
        </pc:sldMkLst>
        <pc:spChg chg="mod">
          <ac:chgData name="Dubois, Alexandra GIZ" userId="6ee72dae-b07d-422e-b790-f71e998da864" providerId="ADAL" clId="{951CE001-3A1E-4F44-AB24-04148EA841DA}" dt="2024-01-29T08:42:57.324" v="2685" actId="20577"/>
          <ac:spMkLst>
            <pc:docMk/>
            <pc:sldMk cId="3748262110" sldId="2773"/>
            <ac:spMk id="2" creationId="{1F376006-876F-C349-A77D-FEA16198264E}"/>
          </ac:spMkLst>
        </pc:spChg>
        <pc:picChg chg="mod">
          <ac:chgData name="Dubois, Alexandra GIZ" userId="6ee72dae-b07d-422e-b790-f71e998da864" providerId="ADAL" clId="{951CE001-3A1E-4F44-AB24-04148EA841DA}" dt="2024-01-24T08:41:05.627" v="2026" actId="1076"/>
          <ac:picMkLst>
            <pc:docMk/>
            <pc:sldMk cId="3748262110" sldId="2773"/>
            <ac:picMk id="4" creationId="{B0C9DBA1-C14A-A9E0-1B49-91DA7980C52C}"/>
          </ac:picMkLst>
        </pc:picChg>
      </pc:sldChg>
      <pc:sldChg chg="add">
        <pc:chgData name="Dubois, Alexandra GIZ" userId="6ee72dae-b07d-422e-b790-f71e998da864" providerId="ADAL" clId="{951CE001-3A1E-4F44-AB24-04148EA841DA}" dt="2024-01-24T08:40:41.122" v="2005"/>
        <pc:sldMkLst>
          <pc:docMk/>
          <pc:sldMk cId="1720544291" sldId="2774"/>
        </pc:sldMkLst>
      </pc:sldChg>
      <pc:sldChg chg="modSp add mod">
        <pc:chgData name="Dubois, Alexandra GIZ" userId="6ee72dae-b07d-422e-b790-f71e998da864" providerId="ADAL" clId="{951CE001-3A1E-4F44-AB24-04148EA841DA}" dt="2024-01-24T08:40:41.217" v="2006" actId="27636"/>
        <pc:sldMkLst>
          <pc:docMk/>
          <pc:sldMk cId="3228817834" sldId="2775"/>
        </pc:sldMkLst>
        <pc:spChg chg="mod">
          <ac:chgData name="Dubois, Alexandra GIZ" userId="6ee72dae-b07d-422e-b790-f71e998da864" providerId="ADAL" clId="{951CE001-3A1E-4F44-AB24-04148EA841DA}" dt="2024-01-24T08:40:41.217" v="2006" actId="27636"/>
          <ac:spMkLst>
            <pc:docMk/>
            <pc:sldMk cId="3228817834" sldId="2775"/>
            <ac:spMk id="3" creationId="{CB1A73F8-61D5-80B3-7F16-A72A6CB0C059}"/>
          </ac:spMkLst>
        </pc:spChg>
      </pc:sldChg>
      <pc:sldChg chg="modSp add mod">
        <pc:chgData name="Dubois, Alexandra GIZ" userId="6ee72dae-b07d-422e-b790-f71e998da864" providerId="ADAL" clId="{951CE001-3A1E-4F44-AB24-04148EA841DA}" dt="2024-01-24T08:44:58.669" v="2203" actId="20577"/>
        <pc:sldMkLst>
          <pc:docMk/>
          <pc:sldMk cId="2179486338" sldId="2776"/>
        </pc:sldMkLst>
        <pc:spChg chg="mod">
          <ac:chgData name="Dubois, Alexandra GIZ" userId="6ee72dae-b07d-422e-b790-f71e998da864" providerId="ADAL" clId="{951CE001-3A1E-4F44-AB24-04148EA841DA}" dt="2024-01-24T08:44:58.669" v="2203" actId="20577"/>
          <ac:spMkLst>
            <pc:docMk/>
            <pc:sldMk cId="2179486338" sldId="2776"/>
            <ac:spMk id="10" creationId="{38C1754C-84A9-7AB1-7A37-D5BDF1BFE1D1}"/>
          </ac:spMkLst>
        </pc:spChg>
      </pc:sldChg>
      <pc:sldChg chg="addSp delSp modSp add mod">
        <pc:chgData name="Dubois, Alexandra GIZ" userId="6ee72dae-b07d-422e-b790-f71e998da864" providerId="ADAL" clId="{951CE001-3A1E-4F44-AB24-04148EA841DA}" dt="2024-01-24T08:45:36.270" v="2215" actId="14100"/>
        <pc:sldMkLst>
          <pc:docMk/>
          <pc:sldMk cId="0" sldId="2777"/>
        </pc:sldMkLst>
        <pc:spChg chg="mod">
          <ac:chgData name="Dubois, Alexandra GIZ" userId="6ee72dae-b07d-422e-b790-f71e998da864" providerId="ADAL" clId="{951CE001-3A1E-4F44-AB24-04148EA841DA}" dt="2024-01-24T08:45:36.270" v="2215" actId="14100"/>
          <ac:spMkLst>
            <pc:docMk/>
            <pc:sldMk cId="0" sldId="2777"/>
            <ac:spMk id="2" creationId="{00000000-0000-0000-0000-000000000000}"/>
          </ac:spMkLst>
        </pc:spChg>
        <pc:spChg chg="del mod">
          <ac:chgData name="Dubois, Alexandra GIZ" userId="6ee72dae-b07d-422e-b790-f71e998da864" providerId="ADAL" clId="{951CE001-3A1E-4F44-AB24-04148EA841DA}" dt="2024-01-24T08:45:24.851" v="2205" actId="478"/>
          <ac:spMkLst>
            <pc:docMk/>
            <pc:sldMk cId="0" sldId="2777"/>
            <ac:spMk id="3" creationId="{00000000-0000-0000-0000-000000000000}"/>
          </ac:spMkLst>
        </pc:spChg>
        <pc:spChg chg="add del mod">
          <ac:chgData name="Dubois, Alexandra GIZ" userId="6ee72dae-b07d-422e-b790-f71e998da864" providerId="ADAL" clId="{951CE001-3A1E-4F44-AB24-04148EA841DA}" dt="2024-01-24T08:45:27.833" v="2206" actId="478"/>
          <ac:spMkLst>
            <pc:docMk/>
            <pc:sldMk cId="0" sldId="2777"/>
            <ac:spMk id="6" creationId="{444AA256-EAC7-3A6F-B533-CEED7EAD2FC3}"/>
          </ac:spMkLst>
        </pc:spChg>
        <pc:spChg chg="add mod">
          <ac:chgData name="Dubois, Alexandra GIZ" userId="6ee72dae-b07d-422e-b790-f71e998da864" providerId="ADAL" clId="{951CE001-3A1E-4F44-AB24-04148EA841DA}" dt="2024-01-24T08:45:28.179" v="2207"/>
          <ac:spMkLst>
            <pc:docMk/>
            <pc:sldMk cId="0" sldId="2777"/>
            <ac:spMk id="7" creationId="{F3C6C88F-FD74-6F1E-74D7-484FE051E9C8}"/>
          </ac:spMkLst>
        </pc:spChg>
      </pc:sldChg>
      <pc:sldChg chg="modSp add mod">
        <pc:chgData name="Dubois, Alexandra GIZ" userId="6ee72dae-b07d-422e-b790-f71e998da864" providerId="ADAL" clId="{951CE001-3A1E-4F44-AB24-04148EA841DA}" dt="2024-01-24T08:46:18.680" v="2250" actId="20577"/>
        <pc:sldMkLst>
          <pc:docMk/>
          <pc:sldMk cId="0" sldId="2778"/>
        </pc:sldMkLst>
        <pc:spChg chg="mod">
          <ac:chgData name="Dubois, Alexandra GIZ" userId="6ee72dae-b07d-422e-b790-f71e998da864" providerId="ADAL" clId="{951CE001-3A1E-4F44-AB24-04148EA841DA}" dt="2024-01-24T08:46:18.680" v="2250" actId="20577"/>
          <ac:spMkLst>
            <pc:docMk/>
            <pc:sldMk cId="0" sldId="2778"/>
            <ac:spMk id="3" creationId="{00000000-0000-0000-0000-000000000000}"/>
          </ac:spMkLst>
        </pc:spChg>
      </pc:sldChg>
      <pc:sldChg chg="addSp delSp modSp add mod">
        <pc:chgData name="Dubois, Alexandra GIZ" userId="6ee72dae-b07d-422e-b790-f71e998da864" providerId="ADAL" clId="{951CE001-3A1E-4F44-AB24-04148EA841DA}" dt="2024-01-24T08:49:24.732" v="2253" actId="478"/>
        <pc:sldMkLst>
          <pc:docMk/>
          <pc:sldMk cId="0" sldId="2779"/>
        </pc:sldMkLst>
        <pc:spChg chg="add del mod">
          <ac:chgData name="Dubois, Alexandra GIZ" userId="6ee72dae-b07d-422e-b790-f71e998da864" providerId="ADAL" clId="{951CE001-3A1E-4F44-AB24-04148EA841DA}" dt="2024-01-24T08:49:24.732" v="2253" actId="478"/>
          <ac:spMkLst>
            <pc:docMk/>
            <pc:sldMk cId="0" sldId="2779"/>
            <ac:spMk id="5" creationId="{321D1230-E19B-20BF-6E90-57CB4E726967}"/>
          </ac:spMkLst>
        </pc:spChg>
        <pc:spChg chg="add mod">
          <ac:chgData name="Dubois, Alexandra GIZ" userId="6ee72dae-b07d-422e-b790-f71e998da864" providerId="ADAL" clId="{951CE001-3A1E-4F44-AB24-04148EA841DA}" dt="2024-01-24T08:49:20.080" v="2252"/>
          <ac:spMkLst>
            <pc:docMk/>
            <pc:sldMk cId="0" sldId="2779"/>
            <ac:spMk id="7" creationId="{C2B04424-ED2C-BEB1-084F-CD43FAB2C854}"/>
          </ac:spMkLst>
        </pc:spChg>
        <pc:spChg chg="add mod">
          <ac:chgData name="Dubois, Alexandra GIZ" userId="6ee72dae-b07d-422e-b790-f71e998da864" providerId="ADAL" clId="{951CE001-3A1E-4F44-AB24-04148EA841DA}" dt="2024-01-24T08:49:20.080" v="2252"/>
          <ac:spMkLst>
            <pc:docMk/>
            <pc:sldMk cId="0" sldId="2779"/>
            <ac:spMk id="8" creationId="{5ED3341A-D521-F8AD-3546-DF9F6D9B1A03}"/>
          </ac:spMkLst>
        </pc:spChg>
        <pc:spChg chg="add mod">
          <ac:chgData name="Dubois, Alexandra GIZ" userId="6ee72dae-b07d-422e-b790-f71e998da864" providerId="ADAL" clId="{951CE001-3A1E-4F44-AB24-04148EA841DA}" dt="2024-01-24T08:49:20.080" v="2252"/>
          <ac:spMkLst>
            <pc:docMk/>
            <pc:sldMk cId="0" sldId="2779"/>
            <ac:spMk id="9" creationId="{14A29A55-76A9-98A9-578D-14AABCE820D1}"/>
          </ac:spMkLst>
        </pc:spChg>
        <pc:spChg chg="add mod">
          <ac:chgData name="Dubois, Alexandra GIZ" userId="6ee72dae-b07d-422e-b790-f71e998da864" providerId="ADAL" clId="{951CE001-3A1E-4F44-AB24-04148EA841DA}" dt="2024-01-24T08:49:20.080" v="2252"/>
          <ac:spMkLst>
            <pc:docMk/>
            <pc:sldMk cId="0" sldId="2779"/>
            <ac:spMk id="10" creationId="{7ABDDC86-24F2-5A54-EC2A-A1B11EB97A98}"/>
          </ac:spMkLst>
        </pc:spChg>
        <pc:spChg chg="add mod">
          <ac:chgData name="Dubois, Alexandra GIZ" userId="6ee72dae-b07d-422e-b790-f71e998da864" providerId="ADAL" clId="{951CE001-3A1E-4F44-AB24-04148EA841DA}" dt="2024-01-24T08:49:20.080" v="2252"/>
          <ac:spMkLst>
            <pc:docMk/>
            <pc:sldMk cId="0" sldId="2779"/>
            <ac:spMk id="11" creationId="{82F5BABF-7ED6-3AC2-1640-7484CC778F9A}"/>
          </ac:spMkLst>
        </pc:spChg>
        <pc:spChg chg="add mod">
          <ac:chgData name="Dubois, Alexandra GIZ" userId="6ee72dae-b07d-422e-b790-f71e998da864" providerId="ADAL" clId="{951CE001-3A1E-4F44-AB24-04148EA841DA}" dt="2024-01-24T08:49:20.080" v="2252"/>
          <ac:spMkLst>
            <pc:docMk/>
            <pc:sldMk cId="0" sldId="2779"/>
            <ac:spMk id="12" creationId="{83CCAB84-3838-9D33-8A69-506007199084}"/>
          </ac:spMkLst>
        </pc:spChg>
        <pc:picChg chg="add mod">
          <ac:chgData name="Dubois, Alexandra GIZ" userId="6ee72dae-b07d-422e-b790-f71e998da864" providerId="ADAL" clId="{951CE001-3A1E-4F44-AB24-04148EA841DA}" dt="2024-01-24T08:49:20.080" v="2252"/>
          <ac:picMkLst>
            <pc:docMk/>
            <pc:sldMk cId="0" sldId="2779"/>
            <ac:picMk id="6" creationId="{A4B516C4-5287-6A1D-B8FB-D67373B8E550}"/>
          </ac:picMkLst>
        </pc:picChg>
        <pc:picChg chg="del">
          <ac:chgData name="Dubois, Alexandra GIZ" userId="6ee72dae-b07d-422e-b790-f71e998da864" providerId="ADAL" clId="{951CE001-3A1E-4F44-AB24-04148EA841DA}" dt="2024-01-24T08:49:19.656" v="2251" actId="478"/>
          <ac:picMkLst>
            <pc:docMk/>
            <pc:sldMk cId="0" sldId="2779"/>
            <ac:picMk id="1026" creationId="{00000000-0000-0000-0000-000000000000}"/>
          </ac:picMkLst>
        </pc:picChg>
      </pc:sldChg>
      <pc:sldChg chg="modSp add mod">
        <pc:chgData name="Dubois, Alexandra GIZ" userId="6ee72dae-b07d-422e-b790-f71e998da864" providerId="ADAL" clId="{951CE001-3A1E-4F44-AB24-04148EA841DA}" dt="2024-01-24T08:50:27.686" v="2299" actId="20577"/>
        <pc:sldMkLst>
          <pc:docMk/>
          <pc:sldMk cId="0" sldId="2780"/>
        </pc:sldMkLst>
        <pc:spChg chg="mod">
          <ac:chgData name="Dubois, Alexandra GIZ" userId="6ee72dae-b07d-422e-b790-f71e998da864" providerId="ADAL" clId="{951CE001-3A1E-4F44-AB24-04148EA841DA}" dt="2024-01-24T08:50:18.157" v="2292" actId="120"/>
          <ac:spMkLst>
            <pc:docMk/>
            <pc:sldMk cId="0" sldId="2780"/>
            <ac:spMk id="4" creationId="{350969CF-6E77-30AD-DECF-2D9E18761F4E}"/>
          </ac:spMkLst>
        </pc:spChg>
        <pc:spChg chg="mod">
          <ac:chgData name="Dubois, Alexandra GIZ" userId="6ee72dae-b07d-422e-b790-f71e998da864" providerId="ADAL" clId="{951CE001-3A1E-4F44-AB24-04148EA841DA}" dt="2024-01-24T08:50:27.686" v="2299" actId="20577"/>
          <ac:spMkLst>
            <pc:docMk/>
            <pc:sldMk cId="0" sldId="2780"/>
            <ac:spMk id="5" creationId="{B2D2BAE0-EBF6-7875-D099-50C850A18CA5}"/>
          </ac:spMkLst>
        </pc:spChg>
      </pc:sldChg>
      <pc:sldChg chg="modSp add mod">
        <pc:chgData name="Dubois, Alexandra GIZ" userId="6ee72dae-b07d-422e-b790-f71e998da864" providerId="ADAL" clId="{951CE001-3A1E-4F44-AB24-04148EA841DA}" dt="2024-01-24T08:50:43.495" v="2323" actId="27636"/>
        <pc:sldMkLst>
          <pc:docMk/>
          <pc:sldMk cId="3090292508" sldId="2781"/>
        </pc:sldMkLst>
        <pc:spChg chg="mod">
          <ac:chgData name="Dubois, Alexandra GIZ" userId="6ee72dae-b07d-422e-b790-f71e998da864" providerId="ADAL" clId="{951CE001-3A1E-4F44-AB24-04148EA841DA}" dt="2024-01-24T08:50:43.495" v="2323" actId="27636"/>
          <ac:spMkLst>
            <pc:docMk/>
            <pc:sldMk cId="3090292508" sldId="2781"/>
            <ac:spMk id="2" creationId="{1F1F7600-0470-B94E-FDF9-E6F48739B200}"/>
          </ac:spMkLst>
        </pc:spChg>
      </pc:sldChg>
      <pc:sldChg chg="modSp add mod">
        <pc:chgData name="Dubois, Alexandra GIZ" userId="6ee72dae-b07d-422e-b790-f71e998da864" providerId="ADAL" clId="{951CE001-3A1E-4F44-AB24-04148EA841DA}" dt="2024-01-24T08:51:35.960" v="2370" actId="20577"/>
        <pc:sldMkLst>
          <pc:docMk/>
          <pc:sldMk cId="0" sldId="2782"/>
        </pc:sldMkLst>
        <pc:spChg chg="mod">
          <ac:chgData name="Dubois, Alexandra GIZ" userId="6ee72dae-b07d-422e-b790-f71e998da864" providerId="ADAL" clId="{951CE001-3A1E-4F44-AB24-04148EA841DA}" dt="2024-01-24T08:51:35.960" v="2370" actId="20577"/>
          <ac:spMkLst>
            <pc:docMk/>
            <pc:sldMk cId="0" sldId="2782"/>
            <ac:spMk id="4" creationId="{00000000-0000-0000-0000-000000000000}"/>
          </ac:spMkLst>
        </pc:spChg>
        <pc:spChg chg="mod">
          <ac:chgData name="Dubois, Alexandra GIZ" userId="6ee72dae-b07d-422e-b790-f71e998da864" providerId="ADAL" clId="{951CE001-3A1E-4F44-AB24-04148EA841DA}" dt="2024-01-24T08:51:06.312" v="2346" actId="14100"/>
          <ac:spMkLst>
            <pc:docMk/>
            <pc:sldMk cId="0" sldId="2782"/>
            <ac:spMk id="7" creationId="{6F3869FF-3D8A-1991-17F3-80F47F9DF1A7}"/>
          </ac:spMkLst>
        </pc:spChg>
      </pc:sldChg>
      <pc:sldChg chg="modSp add mod">
        <pc:chgData name="Dubois, Alexandra GIZ" userId="6ee72dae-b07d-422e-b790-f71e998da864" providerId="ADAL" clId="{951CE001-3A1E-4F44-AB24-04148EA841DA}" dt="2024-01-24T08:52:46.362" v="2457" actId="20577"/>
        <pc:sldMkLst>
          <pc:docMk/>
          <pc:sldMk cId="3342490085" sldId="2783"/>
        </pc:sldMkLst>
        <pc:spChg chg="mod">
          <ac:chgData name="Dubois, Alexandra GIZ" userId="6ee72dae-b07d-422e-b790-f71e998da864" providerId="ADAL" clId="{951CE001-3A1E-4F44-AB24-04148EA841DA}" dt="2024-01-24T08:52:46.362" v="2457" actId="20577"/>
          <ac:spMkLst>
            <pc:docMk/>
            <pc:sldMk cId="3342490085" sldId="2783"/>
            <ac:spMk id="5" creationId="{3128AED5-47E7-0FCC-7711-1F7F83BA47E1}"/>
          </ac:spMkLst>
        </pc:spChg>
      </pc:sldChg>
      <pc:sldChg chg="modSp add mod">
        <pc:chgData name="Dubois, Alexandra GIZ" userId="6ee72dae-b07d-422e-b790-f71e998da864" providerId="ADAL" clId="{951CE001-3A1E-4F44-AB24-04148EA841DA}" dt="2024-01-24T08:54:03.979" v="2561" actId="20577"/>
        <pc:sldMkLst>
          <pc:docMk/>
          <pc:sldMk cId="0" sldId="2784"/>
        </pc:sldMkLst>
        <pc:spChg chg="mod">
          <ac:chgData name="Dubois, Alexandra GIZ" userId="6ee72dae-b07d-422e-b790-f71e998da864" providerId="ADAL" clId="{951CE001-3A1E-4F44-AB24-04148EA841DA}" dt="2024-01-24T08:53:17.817" v="2483" actId="14100"/>
          <ac:spMkLst>
            <pc:docMk/>
            <pc:sldMk cId="0" sldId="2784"/>
            <ac:spMk id="2" creationId="{00000000-0000-0000-0000-000000000000}"/>
          </ac:spMkLst>
        </pc:spChg>
        <pc:spChg chg="mod">
          <ac:chgData name="Dubois, Alexandra GIZ" userId="6ee72dae-b07d-422e-b790-f71e998da864" providerId="ADAL" clId="{951CE001-3A1E-4F44-AB24-04148EA841DA}" dt="2024-01-24T08:54:03.979" v="2561" actId="20577"/>
          <ac:spMkLst>
            <pc:docMk/>
            <pc:sldMk cId="0" sldId="2784"/>
            <ac:spMk id="3" creationId="{00000000-0000-0000-0000-000000000000}"/>
          </ac:spMkLst>
        </pc:spChg>
      </pc:sldChg>
      <pc:sldChg chg="addSp delSp modSp add mod">
        <pc:chgData name="Dubois, Alexandra GIZ" userId="6ee72dae-b07d-422e-b790-f71e998da864" providerId="ADAL" clId="{951CE001-3A1E-4F44-AB24-04148EA841DA}" dt="2024-01-24T08:54:47.606" v="2566" actId="478"/>
        <pc:sldMkLst>
          <pc:docMk/>
          <pc:sldMk cId="0" sldId="2785"/>
        </pc:sldMkLst>
        <pc:spChg chg="mod">
          <ac:chgData name="Dubois, Alexandra GIZ" userId="6ee72dae-b07d-422e-b790-f71e998da864" providerId="ADAL" clId="{951CE001-3A1E-4F44-AB24-04148EA841DA}" dt="2024-01-24T08:54:38.868" v="2563" actId="113"/>
          <ac:spMkLst>
            <pc:docMk/>
            <pc:sldMk cId="0" sldId="2785"/>
            <ac:spMk id="2" creationId="{00000000-0000-0000-0000-000000000000}"/>
          </ac:spMkLst>
        </pc:spChg>
        <pc:spChg chg="del">
          <ac:chgData name="Dubois, Alexandra GIZ" userId="6ee72dae-b07d-422e-b790-f71e998da864" providerId="ADAL" clId="{951CE001-3A1E-4F44-AB24-04148EA841DA}" dt="2024-01-24T08:54:44.830" v="2564" actId="478"/>
          <ac:spMkLst>
            <pc:docMk/>
            <pc:sldMk cId="0" sldId="2785"/>
            <ac:spMk id="3" creationId="{00000000-0000-0000-0000-000000000000}"/>
          </ac:spMkLst>
        </pc:spChg>
        <pc:spChg chg="add del mod">
          <ac:chgData name="Dubois, Alexandra GIZ" userId="6ee72dae-b07d-422e-b790-f71e998da864" providerId="ADAL" clId="{951CE001-3A1E-4F44-AB24-04148EA841DA}" dt="2024-01-24T08:54:47.606" v="2566" actId="478"/>
          <ac:spMkLst>
            <pc:docMk/>
            <pc:sldMk cId="0" sldId="2785"/>
            <ac:spMk id="6" creationId="{8CF996E6-9032-F409-6A53-DF3A14A8AF81}"/>
          </ac:spMkLst>
        </pc:spChg>
        <pc:spChg chg="add mod">
          <ac:chgData name="Dubois, Alexandra GIZ" userId="6ee72dae-b07d-422e-b790-f71e998da864" providerId="ADAL" clId="{951CE001-3A1E-4F44-AB24-04148EA841DA}" dt="2024-01-24T08:54:45.120" v="2565"/>
          <ac:spMkLst>
            <pc:docMk/>
            <pc:sldMk cId="0" sldId="2785"/>
            <ac:spMk id="7" creationId="{C65B2FAE-34DE-CC5E-A55E-BBFCFFB18958}"/>
          </ac:spMkLst>
        </pc:spChg>
      </pc:sldChg>
      <pc:sldChg chg="modSp add mod">
        <pc:chgData name="Dubois, Alexandra GIZ" userId="6ee72dae-b07d-422e-b790-f71e998da864" providerId="ADAL" clId="{951CE001-3A1E-4F44-AB24-04148EA841DA}" dt="2024-01-24T08:55:39.507" v="2574" actId="20577"/>
        <pc:sldMkLst>
          <pc:docMk/>
          <pc:sldMk cId="0" sldId="2786"/>
        </pc:sldMkLst>
        <pc:spChg chg="mod">
          <ac:chgData name="Dubois, Alexandra GIZ" userId="6ee72dae-b07d-422e-b790-f71e998da864" providerId="ADAL" clId="{951CE001-3A1E-4F44-AB24-04148EA841DA}" dt="2024-01-24T08:40:41.307" v="2014" actId="27636"/>
          <ac:spMkLst>
            <pc:docMk/>
            <pc:sldMk cId="0" sldId="2786"/>
            <ac:spMk id="2" creationId="{00000000-0000-0000-0000-000000000000}"/>
          </ac:spMkLst>
        </pc:spChg>
        <pc:spChg chg="mod">
          <ac:chgData name="Dubois, Alexandra GIZ" userId="6ee72dae-b07d-422e-b790-f71e998da864" providerId="ADAL" clId="{951CE001-3A1E-4F44-AB24-04148EA841DA}" dt="2024-01-24T08:55:39.507" v="2574" actId="20577"/>
          <ac:spMkLst>
            <pc:docMk/>
            <pc:sldMk cId="0" sldId="2786"/>
            <ac:spMk id="3" creationId="{00000000-0000-0000-0000-000000000000}"/>
          </ac:spMkLst>
        </pc:spChg>
      </pc:sldChg>
      <pc:sldChg chg="add">
        <pc:chgData name="Dubois, Alexandra GIZ" userId="6ee72dae-b07d-422e-b790-f71e998da864" providerId="ADAL" clId="{951CE001-3A1E-4F44-AB24-04148EA841DA}" dt="2024-01-24T08:40:41.122" v="2005"/>
        <pc:sldMkLst>
          <pc:docMk/>
          <pc:sldMk cId="0" sldId="2787"/>
        </pc:sldMkLst>
      </pc:sldChg>
      <pc:sldChg chg="addSp delSp modSp add mod">
        <pc:chgData name="Dubois, Alexandra GIZ" userId="6ee72dae-b07d-422e-b790-f71e998da864" providerId="ADAL" clId="{951CE001-3A1E-4F44-AB24-04148EA841DA}" dt="2024-01-24T08:56:32.225" v="2607" actId="20577"/>
        <pc:sldMkLst>
          <pc:docMk/>
          <pc:sldMk cId="0" sldId="2788"/>
        </pc:sldMkLst>
        <pc:spChg chg="del mod">
          <ac:chgData name="Dubois, Alexandra GIZ" userId="6ee72dae-b07d-422e-b790-f71e998da864" providerId="ADAL" clId="{951CE001-3A1E-4F44-AB24-04148EA841DA}" dt="2024-01-24T08:56:08.464" v="2577" actId="478"/>
          <ac:spMkLst>
            <pc:docMk/>
            <pc:sldMk cId="0" sldId="2788"/>
            <ac:spMk id="2" creationId="{00000000-0000-0000-0000-000000000000}"/>
          </ac:spMkLst>
        </pc:spChg>
        <pc:spChg chg="mod">
          <ac:chgData name="Dubois, Alexandra GIZ" userId="6ee72dae-b07d-422e-b790-f71e998da864" providerId="ADAL" clId="{951CE001-3A1E-4F44-AB24-04148EA841DA}" dt="2024-01-24T08:56:32.225" v="2607" actId="20577"/>
          <ac:spMkLst>
            <pc:docMk/>
            <pc:sldMk cId="0" sldId="2788"/>
            <ac:spMk id="3" creationId="{00000000-0000-0000-0000-000000000000}"/>
          </ac:spMkLst>
        </pc:spChg>
        <pc:spChg chg="add mod">
          <ac:chgData name="Dubois, Alexandra GIZ" userId="6ee72dae-b07d-422e-b790-f71e998da864" providerId="ADAL" clId="{951CE001-3A1E-4F44-AB24-04148EA841DA}" dt="2024-01-24T08:56:11.553" v="2578" actId="1076"/>
          <ac:spMkLst>
            <pc:docMk/>
            <pc:sldMk cId="0" sldId="2788"/>
            <ac:spMk id="5" creationId="{F7750539-FFD2-DB3E-86DB-FFD1B7408032}"/>
          </ac:spMkLst>
        </pc:spChg>
      </pc:sldChg>
      <pc:sldChg chg="modSp add mod">
        <pc:chgData name="Dubois, Alexandra GIZ" userId="6ee72dae-b07d-422e-b790-f71e998da864" providerId="ADAL" clId="{951CE001-3A1E-4F44-AB24-04148EA841DA}" dt="2024-01-24T08:57:07.962" v="2642" actId="20577"/>
        <pc:sldMkLst>
          <pc:docMk/>
          <pc:sldMk cId="0" sldId="2789"/>
        </pc:sldMkLst>
        <pc:spChg chg="mod">
          <ac:chgData name="Dubois, Alexandra GIZ" userId="6ee72dae-b07d-422e-b790-f71e998da864" providerId="ADAL" clId="{951CE001-3A1E-4F44-AB24-04148EA841DA}" dt="2024-01-24T08:56:46.274" v="2620" actId="20577"/>
          <ac:spMkLst>
            <pc:docMk/>
            <pc:sldMk cId="0" sldId="2789"/>
            <ac:spMk id="2" creationId="{00000000-0000-0000-0000-000000000000}"/>
          </ac:spMkLst>
        </pc:spChg>
        <pc:spChg chg="mod">
          <ac:chgData name="Dubois, Alexandra GIZ" userId="6ee72dae-b07d-422e-b790-f71e998da864" providerId="ADAL" clId="{951CE001-3A1E-4F44-AB24-04148EA841DA}" dt="2024-01-24T08:57:07.962" v="2642" actId="20577"/>
          <ac:spMkLst>
            <pc:docMk/>
            <pc:sldMk cId="0" sldId="2789"/>
            <ac:spMk id="3" creationId="{00000000-0000-0000-0000-000000000000}"/>
          </ac:spMkLst>
        </pc:spChg>
      </pc:sldChg>
      <pc:sldChg chg="addSp delSp modSp add mod">
        <pc:chgData name="Dubois, Alexandra GIZ" userId="6ee72dae-b07d-422e-b790-f71e998da864" providerId="ADAL" clId="{951CE001-3A1E-4F44-AB24-04148EA841DA}" dt="2024-01-24T08:57:33.047" v="2648" actId="14100"/>
        <pc:sldMkLst>
          <pc:docMk/>
          <pc:sldMk cId="0" sldId="2790"/>
        </pc:sldMkLst>
        <pc:spChg chg="del">
          <ac:chgData name="Dubois, Alexandra GIZ" userId="6ee72dae-b07d-422e-b790-f71e998da864" providerId="ADAL" clId="{951CE001-3A1E-4F44-AB24-04148EA841DA}" dt="2024-01-24T08:57:24.599" v="2646" actId="478"/>
          <ac:spMkLst>
            <pc:docMk/>
            <pc:sldMk cId="0" sldId="2790"/>
            <ac:spMk id="2" creationId="{00000000-0000-0000-0000-000000000000}"/>
          </ac:spMkLst>
        </pc:spChg>
        <pc:spChg chg="del mod">
          <ac:chgData name="Dubois, Alexandra GIZ" userId="6ee72dae-b07d-422e-b790-f71e998da864" providerId="ADAL" clId="{951CE001-3A1E-4F44-AB24-04148EA841DA}" dt="2024-01-24T08:57:20.923" v="2643" actId="478"/>
          <ac:spMkLst>
            <pc:docMk/>
            <pc:sldMk cId="0" sldId="2790"/>
            <ac:spMk id="3" creationId="{00000000-0000-0000-0000-000000000000}"/>
          </ac:spMkLst>
        </pc:spChg>
        <pc:spChg chg="add del mod">
          <ac:chgData name="Dubois, Alexandra GIZ" userId="6ee72dae-b07d-422e-b790-f71e998da864" providerId="ADAL" clId="{951CE001-3A1E-4F44-AB24-04148EA841DA}" dt="2024-01-24T08:57:23.338" v="2645" actId="478"/>
          <ac:spMkLst>
            <pc:docMk/>
            <pc:sldMk cId="0" sldId="2790"/>
            <ac:spMk id="6" creationId="{56DC4BF0-A9DF-15FF-CDEF-75612E6A5127}"/>
          </ac:spMkLst>
        </pc:spChg>
        <pc:spChg chg="add mod">
          <ac:chgData name="Dubois, Alexandra GIZ" userId="6ee72dae-b07d-422e-b790-f71e998da864" providerId="ADAL" clId="{951CE001-3A1E-4F44-AB24-04148EA841DA}" dt="2024-01-24T08:57:21.301" v="2644"/>
          <ac:spMkLst>
            <pc:docMk/>
            <pc:sldMk cId="0" sldId="2790"/>
            <ac:spMk id="7" creationId="{6EF38679-E5C9-EACE-762B-E7DCB8EFE38D}"/>
          </ac:spMkLst>
        </pc:spChg>
        <pc:spChg chg="add mod">
          <ac:chgData name="Dubois, Alexandra GIZ" userId="6ee72dae-b07d-422e-b790-f71e998da864" providerId="ADAL" clId="{951CE001-3A1E-4F44-AB24-04148EA841DA}" dt="2024-01-24T08:57:33.047" v="2648" actId="14100"/>
          <ac:spMkLst>
            <pc:docMk/>
            <pc:sldMk cId="0" sldId="2790"/>
            <ac:spMk id="9" creationId="{A3FFAAA4-E181-E9FB-51BB-3CC6D030CFB4}"/>
          </ac:spMkLst>
        </pc:spChg>
      </pc:sldChg>
      <pc:sldChg chg="addSp delSp modSp add mod">
        <pc:chgData name="Dubois, Alexandra GIZ" userId="6ee72dae-b07d-422e-b790-f71e998da864" providerId="ADAL" clId="{951CE001-3A1E-4F44-AB24-04148EA841DA}" dt="2024-01-24T08:57:57.718" v="2651" actId="478"/>
        <pc:sldMkLst>
          <pc:docMk/>
          <pc:sldMk cId="0" sldId="2791"/>
        </pc:sldMkLst>
        <pc:spChg chg="del mod">
          <ac:chgData name="Dubois, Alexandra GIZ" userId="6ee72dae-b07d-422e-b790-f71e998da864" providerId="ADAL" clId="{951CE001-3A1E-4F44-AB24-04148EA841DA}" dt="2024-01-24T08:57:55.759" v="2649" actId="478"/>
          <ac:spMkLst>
            <pc:docMk/>
            <pc:sldMk cId="0" sldId="2791"/>
            <ac:spMk id="3" creationId="{00000000-0000-0000-0000-000000000000}"/>
          </ac:spMkLst>
        </pc:spChg>
        <pc:spChg chg="add del mod">
          <ac:chgData name="Dubois, Alexandra GIZ" userId="6ee72dae-b07d-422e-b790-f71e998da864" providerId="ADAL" clId="{951CE001-3A1E-4F44-AB24-04148EA841DA}" dt="2024-01-24T08:57:57.718" v="2651" actId="478"/>
          <ac:spMkLst>
            <pc:docMk/>
            <pc:sldMk cId="0" sldId="2791"/>
            <ac:spMk id="6" creationId="{7CA7DEEC-ACA7-D218-A1CD-7E58FB68055E}"/>
          </ac:spMkLst>
        </pc:spChg>
        <pc:spChg chg="add mod">
          <ac:chgData name="Dubois, Alexandra GIZ" userId="6ee72dae-b07d-422e-b790-f71e998da864" providerId="ADAL" clId="{951CE001-3A1E-4F44-AB24-04148EA841DA}" dt="2024-01-24T08:57:56.036" v="2650"/>
          <ac:spMkLst>
            <pc:docMk/>
            <pc:sldMk cId="0" sldId="2791"/>
            <ac:spMk id="7" creationId="{4244BD94-E02A-67EF-1C91-05B52E679B02}"/>
          </ac:spMkLst>
        </pc:spChg>
      </pc:sldChg>
      <pc:sldChg chg="modSp add del mod">
        <pc:chgData name="Dubois, Alexandra GIZ" userId="6ee72dae-b07d-422e-b790-f71e998da864" providerId="ADAL" clId="{951CE001-3A1E-4F44-AB24-04148EA841DA}" dt="2024-01-24T08:58:13.490" v="2652" actId="2696"/>
        <pc:sldMkLst>
          <pc:docMk/>
          <pc:sldMk cId="2837840350" sldId="2792"/>
        </pc:sldMkLst>
        <pc:spChg chg="mod">
          <ac:chgData name="Dubois, Alexandra GIZ" userId="6ee72dae-b07d-422e-b790-f71e998da864" providerId="ADAL" clId="{951CE001-3A1E-4F44-AB24-04148EA841DA}" dt="2024-01-24T08:40:41.343" v="2020" actId="27636"/>
          <ac:spMkLst>
            <pc:docMk/>
            <pc:sldMk cId="2837840350" sldId="2792"/>
            <ac:spMk id="3" creationId="{DF718E38-B57F-72D5-3CED-4BEE7FEA1926}"/>
          </ac:spMkLst>
        </pc:spChg>
      </pc:sldChg>
      <pc:sldChg chg="modSp add mod">
        <pc:chgData name="Dubois, Alexandra GIZ" userId="6ee72dae-b07d-422e-b790-f71e998da864" providerId="ADAL" clId="{951CE001-3A1E-4F44-AB24-04148EA841DA}" dt="2024-01-24T08:58:36.860" v="2657" actId="20577"/>
        <pc:sldMkLst>
          <pc:docMk/>
          <pc:sldMk cId="0" sldId="2793"/>
        </pc:sldMkLst>
        <pc:spChg chg="mod">
          <ac:chgData name="Dubois, Alexandra GIZ" userId="6ee72dae-b07d-422e-b790-f71e998da864" providerId="ADAL" clId="{951CE001-3A1E-4F44-AB24-04148EA841DA}" dt="2024-01-24T08:58:36.860" v="2657" actId="20577"/>
          <ac:spMkLst>
            <pc:docMk/>
            <pc:sldMk cId="0" sldId="2793"/>
            <ac:spMk id="3" creationId="{00000000-0000-0000-0000-000000000000}"/>
          </ac:spMkLst>
        </pc:spChg>
      </pc:sldChg>
      <pc:sldChg chg="modSp add mod">
        <pc:chgData name="Dubois, Alexandra GIZ" userId="6ee72dae-b07d-422e-b790-f71e998da864" providerId="ADAL" clId="{951CE001-3A1E-4F44-AB24-04148EA841DA}" dt="2024-01-24T08:59:31.403" v="2658" actId="14734"/>
        <pc:sldMkLst>
          <pc:docMk/>
          <pc:sldMk cId="3419564723" sldId="2794"/>
        </pc:sldMkLst>
        <pc:spChg chg="mod">
          <ac:chgData name="Dubois, Alexandra GIZ" userId="6ee72dae-b07d-422e-b790-f71e998da864" providerId="ADAL" clId="{951CE001-3A1E-4F44-AB24-04148EA841DA}" dt="2024-01-24T08:40:41.359" v="2022" actId="27636"/>
          <ac:spMkLst>
            <pc:docMk/>
            <pc:sldMk cId="3419564723" sldId="2794"/>
            <ac:spMk id="2" creationId="{75D6955D-7CFE-3554-B956-F1991769D602}"/>
          </ac:spMkLst>
        </pc:spChg>
        <pc:graphicFrameChg chg="modGraphic">
          <ac:chgData name="Dubois, Alexandra GIZ" userId="6ee72dae-b07d-422e-b790-f71e998da864" providerId="ADAL" clId="{951CE001-3A1E-4F44-AB24-04148EA841DA}" dt="2024-01-24T08:59:31.403" v="2658" actId="14734"/>
          <ac:graphicFrameMkLst>
            <pc:docMk/>
            <pc:sldMk cId="3419564723" sldId="2794"/>
            <ac:graphicFrameMk id="9" creationId="{2704F23E-C85C-EA9B-CF0A-3C004ADD011F}"/>
          </ac:graphicFrameMkLst>
        </pc:graphicFrameChg>
      </pc:sldChg>
      <pc:sldChg chg="modSp add mod">
        <pc:chgData name="Dubois, Alexandra GIZ" userId="6ee72dae-b07d-422e-b790-f71e998da864" providerId="ADAL" clId="{951CE001-3A1E-4F44-AB24-04148EA841DA}" dt="2024-01-24T09:01:04.702" v="2662" actId="20577"/>
        <pc:sldMkLst>
          <pc:docMk/>
          <pc:sldMk cId="1917347768" sldId="2795"/>
        </pc:sldMkLst>
        <pc:spChg chg="mod">
          <ac:chgData name="Dubois, Alexandra GIZ" userId="6ee72dae-b07d-422e-b790-f71e998da864" providerId="ADAL" clId="{951CE001-3A1E-4F44-AB24-04148EA841DA}" dt="2024-01-24T09:01:04.702" v="2662" actId="20577"/>
          <ac:spMkLst>
            <pc:docMk/>
            <pc:sldMk cId="1917347768" sldId="2795"/>
            <ac:spMk id="3" creationId="{2C69DE83-A4FB-332B-40EE-ACE1A4CCC8B0}"/>
          </ac:spMkLst>
        </pc:spChg>
      </pc:sldChg>
      <pc:sldChg chg="add">
        <pc:chgData name="Dubois, Alexandra GIZ" userId="6ee72dae-b07d-422e-b790-f71e998da864" providerId="ADAL" clId="{951CE001-3A1E-4F44-AB24-04148EA841DA}" dt="2024-01-24T08:40:41.122" v="2005"/>
        <pc:sldMkLst>
          <pc:docMk/>
          <pc:sldMk cId="317117290" sldId="27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105037-0D53-459A-B6C8-DCEBCC544473}"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17618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05037-0D53-459A-B6C8-DCEBCC544473}"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360515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05037-0D53-459A-B6C8-DCEBCC544473}"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112400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r>
              <a:rPr lang="en-US"/>
              <a:t>1/24/2024</a:t>
            </a:r>
          </a:p>
        </p:txBody>
      </p:sp>
      <p:sp>
        <p:nvSpPr>
          <p:cNvPr id="17" name="Footer Placeholder 16"/>
          <p:cNvSpPr>
            <a:spLocks noGrp="1"/>
          </p:cNvSpPr>
          <p:nvPr>
            <p:ph type="ftr" sz="quarter" idx="11"/>
          </p:nvPr>
        </p:nvSpPr>
        <p:spPr bwMode="auto">
          <a:xfrm rot="5400000">
            <a:off x="10045959" y="4117661"/>
            <a:ext cx="3657600" cy="512064"/>
          </a:xfrm>
        </p:spPr>
        <p:txBody>
          <a:bodyPr/>
          <a:lstStyle/>
          <a:p>
            <a:r>
              <a:rPr lang="en-US"/>
              <a:t>Nyonge Phiri - Lukanga Water Supply and Sanitation Company Ltd - 24.01.2024</a:t>
            </a: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943BF8CB-FFE2-4478-9BE5-832EFC9B3CDD}" type="slidenum">
              <a:rPr lang="en-US" smtClean="0"/>
              <a:t>‹#›</a:t>
            </a:fld>
            <a:endParaRPr lang="en-US"/>
          </a:p>
        </p:txBody>
      </p:sp>
    </p:spTree>
    <p:extLst>
      <p:ext uri="{BB962C8B-B14F-4D97-AF65-F5344CB8AC3E}">
        <p14:creationId xmlns:p14="http://schemas.microsoft.com/office/powerpoint/2010/main" val="23339344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r>
              <a:rPr lang="en-US"/>
              <a:t>1/24/2024</a:t>
            </a:r>
          </a:p>
        </p:txBody>
      </p:sp>
      <p:sp>
        <p:nvSpPr>
          <p:cNvPr id="9" name="Slide Number Placeholder 8"/>
          <p:cNvSpPr>
            <a:spLocks noGrp="1"/>
          </p:cNvSpPr>
          <p:nvPr>
            <p:ph type="sldNum" sz="quarter" idx="15"/>
          </p:nvPr>
        </p:nvSpPr>
        <p:spPr/>
        <p:txBody>
          <a:bodyPr rtlCol="0"/>
          <a:lstStyle/>
          <a:p>
            <a:fld id="{943BF8CB-FFE2-4478-9BE5-832EFC9B3CDD}" type="slidenum">
              <a:rPr lang="en-US" smtClean="0"/>
              <a:t>‹#›</a:t>
            </a:fld>
            <a:endParaRPr lang="en-US"/>
          </a:p>
        </p:txBody>
      </p:sp>
      <p:sp>
        <p:nvSpPr>
          <p:cNvPr id="10" name="Footer Placeholder 9"/>
          <p:cNvSpPr>
            <a:spLocks noGrp="1"/>
          </p:cNvSpPr>
          <p:nvPr>
            <p:ph type="ftr" sz="quarter" idx="16"/>
          </p:nvPr>
        </p:nvSpPr>
        <p:spPr/>
        <p:txBody>
          <a:bodyPr rtlCol="0"/>
          <a:lstStyle/>
          <a:p>
            <a:r>
              <a:rPr lang="en-US"/>
              <a:t>Nyonge Phiri - Lukanga Water Supply and Sanitation Company Ltd - 24.01.2024</a:t>
            </a:r>
          </a:p>
        </p:txBody>
      </p:sp>
    </p:spTree>
    <p:extLst>
      <p:ext uri="{BB962C8B-B14F-4D97-AF65-F5344CB8AC3E}">
        <p14:creationId xmlns:p14="http://schemas.microsoft.com/office/powerpoint/2010/main" val="84365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r>
              <a:rPr lang="en-US"/>
              <a:t>1/24/2024</a:t>
            </a:r>
          </a:p>
        </p:txBody>
      </p:sp>
      <p:sp>
        <p:nvSpPr>
          <p:cNvPr id="5" name="Footer Placeholder 4"/>
          <p:cNvSpPr>
            <a:spLocks noGrp="1"/>
          </p:cNvSpPr>
          <p:nvPr>
            <p:ph type="ftr" sz="quarter" idx="11"/>
          </p:nvPr>
        </p:nvSpPr>
        <p:spPr bwMode="auto">
          <a:xfrm rot="5400000">
            <a:off x="10046208" y="4114800"/>
            <a:ext cx="3657600" cy="512064"/>
          </a:xfrm>
        </p:spPr>
        <p:txBody>
          <a:bodyPr/>
          <a:lstStyle/>
          <a:p>
            <a:r>
              <a:rPr lang="en-US"/>
              <a:t>Nyonge Phiri - Lukanga Water Supply and Sanitation Company Ltd - 24.01.2024</a:t>
            </a: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943BF8CB-FFE2-4478-9BE5-832EFC9B3CDD}" type="slidenum">
              <a:rPr lang="en-US" smtClean="0"/>
              <a:t>‹#›</a:t>
            </a:fld>
            <a:endParaRPr lang="en-US"/>
          </a:p>
        </p:txBody>
      </p:sp>
    </p:spTree>
    <p:extLst>
      <p:ext uri="{BB962C8B-B14F-4D97-AF65-F5344CB8AC3E}">
        <p14:creationId xmlns:p14="http://schemas.microsoft.com/office/powerpoint/2010/main" val="182119214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r>
              <a:rPr lang="en-US"/>
              <a:t>1/24/2024</a:t>
            </a:r>
          </a:p>
        </p:txBody>
      </p:sp>
      <p:sp>
        <p:nvSpPr>
          <p:cNvPr id="6" name="Footer Placeholder 5"/>
          <p:cNvSpPr>
            <a:spLocks noGrp="1"/>
          </p:cNvSpPr>
          <p:nvPr>
            <p:ph type="ftr" sz="quarter" idx="11"/>
          </p:nvPr>
        </p:nvSpPr>
        <p:spPr/>
        <p:txBody>
          <a:bodyPr/>
          <a:lstStyle/>
          <a:p>
            <a:r>
              <a:rPr lang="en-US"/>
              <a:t>Nyonge Phiri - Lukanga Water Supply and Sanitation Company Ltd - 24.01.2024</a:t>
            </a:r>
          </a:p>
        </p:txBody>
      </p:sp>
      <p:sp>
        <p:nvSpPr>
          <p:cNvPr id="7" name="Slide Number Placeholder 6"/>
          <p:cNvSpPr>
            <a:spLocks noGrp="1"/>
          </p:cNvSpPr>
          <p:nvPr>
            <p:ph type="sldNum" sz="quarter" idx="12"/>
          </p:nvPr>
        </p:nvSpPr>
        <p:spPr/>
        <p:txBody>
          <a:bodyPr/>
          <a:lstStyle/>
          <a:p>
            <a:fld id="{943BF8CB-FFE2-4478-9BE5-832EFC9B3CDD}" type="slidenum">
              <a:rPr lang="en-US" smtClean="0"/>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84398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r>
              <a:rPr lang="en-US"/>
              <a:t>1/24/2024</a:t>
            </a:r>
          </a:p>
        </p:txBody>
      </p:sp>
      <p:sp>
        <p:nvSpPr>
          <p:cNvPr id="8" name="Footer Placeholder 7"/>
          <p:cNvSpPr>
            <a:spLocks noGrp="1"/>
          </p:cNvSpPr>
          <p:nvPr>
            <p:ph type="ftr" sz="quarter" idx="11"/>
          </p:nvPr>
        </p:nvSpPr>
        <p:spPr/>
        <p:txBody>
          <a:bodyPr/>
          <a:lstStyle/>
          <a:p>
            <a:r>
              <a:rPr lang="en-US"/>
              <a:t>Nyonge Phiri - Lukanga Water Supply and Sanitation Company Ltd - 24.01.2024</a:t>
            </a:r>
          </a:p>
        </p:txBody>
      </p:sp>
      <p:sp>
        <p:nvSpPr>
          <p:cNvPr id="9" name="Slide Number Placeholder 8"/>
          <p:cNvSpPr>
            <a:spLocks noGrp="1"/>
          </p:cNvSpPr>
          <p:nvPr>
            <p:ph type="sldNum" sz="quarter" idx="12"/>
          </p:nvPr>
        </p:nvSpPr>
        <p:spPr/>
        <p:txBody>
          <a:bodyPr/>
          <a:lstStyle/>
          <a:p>
            <a:fld id="{943BF8CB-FFE2-4478-9BE5-832EFC9B3CDD}" type="slidenum">
              <a:rPr lang="en-US" smtClean="0"/>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415026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r>
              <a:rPr lang="en-US"/>
              <a:t>1/24/2024</a:t>
            </a:r>
          </a:p>
        </p:txBody>
      </p:sp>
      <p:sp>
        <p:nvSpPr>
          <p:cNvPr id="7" name="Slide Number Placeholder 6"/>
          <p:cNvSpPr>
            <a:spLocks noGrp="1"/>
          </p:cNvSpPr>
          <p:nvPr>
            <p:ph type="sldNum" sz="quarter" idx="11"/>
          </p:nvPr>
        </p:nvSpPr>
        <p:spPr/>
        <p:txBody>
          <a:bodyPr rtlCol="0"/>
          <a:lstStyle/>
          <a:p>
            <a:fld id="{943BF8CB-FFE2-4478-9BE5-832EFC9B3CDD}" type="slidenum">
              <a:rPr lang="en-US" smtClean="0"/>
              <a:t>‹#›</a:t>
            </a:fld>
            <a:endParaRPr lang="en-US"/>
          </a:p>
        </p:txBody>
      </p:sp>
      <p:sp>
        <p:nvSpPr>
          <p:cNvPr id="8" name="Footer Placeholder 7"/>
          <p:cNvSpPr>
            <a:spLocks noGrp="1"/>
          </p:cNvSpPr>
          <p:nvPr>
            <p:ph type="ftr" sz="quarter" idx="12"/>
          </p:nvPr>
        </p:nvSpPr>
        <p:spPr/>
        <p:txBody>
          <a:bodyPr rtlCol="0"/>
          <a:lstStyle/>
          <a:p>
            <a:r>
              <a:rPr lang="en-US"/>
              <a:t>Nyonge Phiri - Lukanga Water Supply and Sanitation Company Ltd - 24.01.2024</a:t>
            </a:r>
          </a:p>
        </p:txBody>
      </p:sp>
    </p:spTree>
    <p:extLst>
      <p:ext uri="{BB962C8B-B14F-4D97-AF65-F5344CB8AC3E}">
        <p14:creationId xmlns:p14="http://schemas.microsoft.com/office/powerpoint/2010/main" val="758780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p>
        </p:txBody>
      </p:sp>
      <p:sp>
        <p:nvSpPr>
          <p:cNvPr id="3" name="Footer Placeholder 2"/>
          <p:cNvSpPr>
            <a:spLocks noGrp="1"/>
          </p:cNvSpPr>
          <p:nvPr>
            <p:ph type="ftr" sz="quarter" idx="11"/>
          </p:nvPr>
        </p:nvSpPr>
        <p:spPr/>
        <p:txBody>
          <a:bodyPr/>
          <a:lstStyle/>
          <a:p>
            <a:r>
              <a:rPr lang="en-US"/>
              <a:t>Nyonge Phiri - Lukanga Water Supply and Sanitation Company Ltd - 24.01.2024</a:t>
            </a:r>
          </a:p>
        </p:txBody>
      </p:sp>
      <p:sp>
        <p:nvSpPr>
          <p:cNvPr id="4" name="Slide Number Placeholder 3"/>
          <p:cNvSpPr>
            <a:spLocks noGrp="1"/>
          </p:cNvSpPr>
          <p:nvPr>
            <p:ph type="sldNum" sz="quarter" idx="12"/>
          </p:nvPr>
        </p:nvSpPr>
        <p:spPr/>
        <p:txBody>
          <a:bodyPr/>
          <a:lstStyle/>
          <a:p>
            <a:fld id="{943BF8CB-FFE2-4478-9BE5-832EFC9B3CDD}" type="slidenum">
              <a:rPr lang="en-US" smtClean="0"/>
              <a:t>‹#›</a:t>
            </a:fld>
            <a:endParaRPr lang="en-US"/>
          </a:p>
        </p:txBody>
      </p:sp>
    </p:spTree>
    <p:extLst>
      <p:ext uri="{BB962C8B-B14F-4D97-AF65-F5344CB8AC3E}">
        <p14:creationId xmlns:p14="http://schemas.microsoft.com/office/powerpoint/2010/main" val="895920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r>
              <a:rPr lang="en-US"/>
              <a:t>1/24/2024</a:t>
            </a:r>
          </a:p>
        </p:txBody>
      </p:sp>
      <p:sp>
        <p:nvSpPr>
          <p:cNvPr id="22" name="Slide Number Placeholder 21"/>
          <p:cNvSpPr>
            <a:spLocks noGrp="1"/>
          </p:cNvSpPr>
          <p:nvPr>
            <p:ph type="sldNum" sz="quarter" idx="15"/>
          </p:nvPr>
        </p:nvSpPr>
        <p:spPr/>
        <p:txBody>
          <a:bodyPr rtlCol="0"/>
          <a:lstStyle/>
          <a:p>
            <a:fld id="{943BF8CB-FFE2-4478-9BE5-832EFC9B3CDD}" type="slidenum">
              <a:rPr lang="en-US" smtClean="0"/>
              <a:t>‹#›</a:t>
            </a:fld>
            <a:endParaRPr lang="en-US"/>
          </a:p>
        </p:txBody>
      </p:sp>
      <p:sp>
        <p:nvSpPr>
          <p:cNvPr id="23" name="Footer Placeholder 22"/>
          <p:cNvSpPr>
            <a:spLocks noGrp="1"/>
          </p:cNvSpPr>
          <p:nvPr>
            <p:ph type="ftr" sz="quarter" idx="16"/>
          </p:nvPr>
        </p:nvSpPr>
        <p:spPr/>
        <p:txBody>
          <a:bodyPr rtlCol="0"/>
          <a:lstStyle/>
          <a:p>
            <a:r>
              <a:rPr lang="en-US"/>
              <a:t>Nyonge Phiri - Lukanga Water Supply and Sanitation Company Ltd - 24.01.2024</a:t>
            </a:r>
          </a:p>
        </p:txBody>
      </p:sp>
    </p:spTree>
    <p:extLst>
      <p:ext uri="{BB962C8B-B14F-4D97-AF65-F5344CB8AC3E}">
        <p14:creationId xmlns:p14="http://schemas.microsoft.com/office/powerpoint/2010/main" val="3991551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05037-0D53-459A-B6C8-DCEBCC544473}"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142076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r>
              <a:rPr lang="en-US"/>
              <a:t>1/24/2024</a:t>
            </a:r>
          </a:p>
        </p:txBody>
      </p:sp>
      <p:sp>
        <p:nvSpPr>
          <p:cNvPr id="18" name="Slide Number Placeholder 17"/>
          <p:cNvSpPr>
            <a:spLocks noGrp="1"/>
          </p:cNvSpPr>
          <p:nvPr>
            <p:ph type="sldNum" sz="quarter" idx="11"/>
          </p:nvPr>
        </p:nvSpPr>
        <p:spPr/>
        <p:txBody>
          <a:bodyPr rtlCol="0"/>
          <a:lstStyle/>
          <a:p>
            <a:fld id="{943BF8CB-FFE2-4478-9BE5-832EFC9B3CDD}" type="slidenum">
              <a:rPr lang="en-US" smtClean="0"/>
              <a:t>‹#›</a:t>
            </a:fld>
            <a:endParaRPr lang="en-US"/>
          </a:p>
        </p:txBody>
      </p:sp>
      <p:sp>
        <p:nvSpPr>
          <p:cNvPr id="21" name="Footer Placeholder 20"/>
          <p:cNvSpPr>
            <a:spLocks noGrp="1"/>
          </p:cNvSpPr>
          <p:nvPr>
            <p:ph type="ftr" sz="quarter" idx="12"/>
          </p:nvPr>
        </p:nvSpPr>
        <p:spPr/>
        <p:txBody>
          <a:bodyPr rtlCol="0"/>
          <a:lstStyle/>
          <a:p>
            <a:r>
              <a:rPr lang="en-US"/>
              <a:t>Nyonge Phiri - Lukanga Water Supply and Sanitation Company Ltd - 24.01.2024</a:t>
            </a:r>
          </a:p>
        </p:txBody>
      </p:sp>
    </p:spTree>
    <p:extLst>
      <p:ext uri="{BB962C8B-B14F-4D97-AF65-F5344CB8AC3E}">
        <p14:creationId xmlns:p14="http://schemas.microsoft.com/office/powerpoint/2010/main" val="353866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1/24/2024</a:t>
            </a:r>
          </a:p>
        </p:txBody>
      </p:sp>
      <p:sp>
        <p:nvSpPr>
          <p:cNvPr id="5" name="Footer Placeholder 4"/>
          <p:cNvSpPr>
            <a:spLocks noGrp="1"/>
          </p:cNvSpPr>
          <p:nvPr>
            <p:ph type="ftr" sz="quarter" idx="11"/>
          </p:nvPr>
        </p:nvSpPr>
        <p:spPr/>
        <p:txBody>
          <a:bodyPr/>
          <a:lstStyle/>
          <a:p>
            <a:r>
              <a:rPr lang="en-US"/>
              <a:t>Nyonge Phiri - Lukanga Water Supply and Sanitation Company Ltd - 24.01.2024</a:t>
            </a:r>
          </a:p>
        </p:txBody>
      </p:sp>
      <p:sp>
        <p:nvSpPr>
          <p:cNvPr id="6" name="Slide Number Placeholder 5"/>
          <p:cNvSpPr>
            <a:spLocks noGrp="1"/>
          </p:cNvSpPr>
          <p:nvPr>
            <p:ph type="sldNum" sz="quarter" idx="12"/>
          </p:nvPr>
        </p:nvSpPr>
        <p:spPr/>
        <p:txBody>
          <a:bodyPr/>
          <a:lstStyle/>
          <a:p>
            <a:fld id="{943BF8CB-FFE2-4478-9BE5-832EFC9B3CDD}" type="slidenum">
              <a:rPr lang="en-US" smtClean="0"/>
              <a:t>‹#›</a:t>
            </a:fld>
            <a:endParaRPr lang="en-US"/>
          </a:p>
        </p:txBody>
      </p:sp>
    </p:spTree>
    <p:extLst>
      <p:ext uri="{BB962C8B-B14F-4D97-AF65-F5344CB8AC3E}">
        <p14:creationId xmlns:p14="http://schemas.microsoft.com/office/powerpoint/2010/main" val="2756896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1/24/2024</a:t>
            </a:r>
          </a:p>
        </p:txBody>
      </p:sp>
      <p:sp>
        <p:nvSpPr>
          <p:cNvPr id="5" name="Footer Placeholder 4"/>
          <p:cNvSpPr>
            <a:spLocks noGrp="1"/>
          </p:cNvSpPr>
          <p:nvPr>
            <p:ph type="ftr" sz="quarter" idx="11"/>
          </p:nvPr>
        </p:nvSpPr>
        <p:spPr/>
        <p:txBody>
          <a:bodyPr/>
          <a:lstStyle/>
          <a:p>
            <a:r>
              <a:rPr lang="en-US"/>
              <a:t>Nyonge Phiri - Lukanga Water Supply and Sanitation Company Ltd - 24.01.2024</a:t>
            </a:r>
          </a:p>
        </p:txBody>
      </p:sp>
      <p:sp>
        <p:nvSpPr>
          <p:cNvPr id="6" name="Slide Number Placeholder 5"/>
          <p:cNvSpPr>
            <a:spLocks noGrp="1"/>
          </p:cNvSpPr>
          <p:nvPr>
            <p:ph type="sldNum" sz="quarter" idx="12"/>
          </p:nvPr>
        </p:nvSpPr>
        <p:spPr/>
        <p:txBody>
          <a:bodyPr/>
          <a:lstStyle/>
          <a:p>
            <a:fld id="{943BF8CB-FFE2-4478-9BE5-832EFC9B3CDD}" type="slidenum">
              <a:rPr lang="en-US" smtClean="0"/>
              <a:t>‹#›</a:t>
            </a:fld>
            <a:endParaRPr lang="en-US"/>
          </a:p>
        </p:txBody>
      </p:sp>
    </p:spTree>
    <p:extLst>
      <p:ext uri="{BB962C8B-B14F-4D97-AF65-F5344CB8AC3E}">
        <p14:creationId xmlns:p14="http://schemas.microsoft.com/office/powerpoint/2010/main" val="273336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047" y="326193"/>
            <a:ext cx="11754756" cy="378364"/>
          </a:xfrm>
        </p:spPr>
        <p:txBody>
          <a:bodyPr vert="horz" wrap="square" lIns="0" tIns="8945" rIns="0" bIns="0" rtlCol="0" anchor="ctr">
            <a:spAutoFit/>
          </a:bodyPr>
          <a:lstStyle>
            <a:lvl1pPr>
              <a:defRPr lang="en-US" dirty="0"/>
            </a:lvl1pPr>
          </a:lstStyle>
          <a:p>
            <a:pPr marL="13252" marR="5301" lvl="0">
              <a:lnSpc>
                <a:spcPct val="80000"/>
              </a:lnSpc>
              <a:spcBef>
                <a:spcPts val="0"/>
              </a:spcBef>
            </a:pPr>
            <a:r>
              <a:rPr lang="en-US"/>
              <a:t>Click to edit Master title style</a:t>
            </a:r>
            <a:endParaRPr lang="en-US" dirty="0"/>
          </a:p>
        </p:txBody>
      </p:sp>
      <p:sp>
        <p:nvSpPr>
          <p:cNvPr id="3" name="Content Placeholder 2"/>
          <p:cNvSpPr>
            <a:spLocks noGrp="1"/>
          </p:cNvSpPr>
          <p:nvPr>
            <p:ph idx="1"/>
          </p:nvPr>
        </p:nvSpPr>
        <p:spPr>
          <a:xfrm>
            <a:off x="234047" y="1099919"/>
            <a:ext cx="11754756" cy="5097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00BDAF8-4628-428E-8A4A-034AB9CAA68F}" type="slidenum">
              <a:rPr lang="en-IN" smtClean="0"/>
              <a:t>‹#›</a:t>
            </a:fld>
            <a:endParaRPr lang="en-IN"/>
          </a:p>
        </p:txBody>
      </p:sp>
      <p:sp>
        <p:nvSpPr>
          <p:cNvPr id="10" name="Text Placeholder 9"/>
          <p:cNvSpPr>
            <a:spLocks noGrp="1"/>
          </p:cNvSpPr>
          <p:nvPr>
            <p:ph type="body" sz="quarter" idx="13" hasCustomPrompt="1"/>
          </p:nvPr>
        </p:nvSpPr>
        <p:spPr>
          <a:xfrm>
            <a:off x="234043" y="6197608"/>
            <a:ext cx="11754756" cy="243567"/>
          </a:xfrm>
        </p:spPr>
        <p:txBody>
          <a:bodyPr>
            <a:noAutofit/>
          </a:bodyPr>
          <a:lstStyle>
            <a:lvl1pPr marL="0" indent="0">
              <a:buNone/>
              <a:defRPr sz="933"/>
            </a:lvl1pPr>
            <a:lvl2pPr marL="418390" indent="0">
              <a:buNone/>
              <a:defRPr sz="933"/>
            </a:lvl2pPr>
            <a:lvl3pPr marL="836778" indent="0">
              <a:buNone/>
              <a:defRPr sz="933"/>
            </a:lvl3pPr>
            <a:lvl4pPr marL="1255163" indent="0">
              <a:buNone/>
              <a:defRPr sz="933"/>
            </a:lvl4pPr>
            <a:lvl5pPr marL="1673553" indent="0">
              <a:buNone/>
              <a:defRPr sz="933"/>
            </a:lvl5pPr>
          </a:lstStyle>
          <a:p>
            <a:pPr lvl="0"/>
            <a:r>
              <a:rPr lang="en-US" dirty="0"/>
              <a:t>Click to add Source</a:t>
            </a:r>
          </a:p>
        </p:txBody>
      </p:sp>
    </p:spTree>
    <p:extLst>
      <p:ext uri="{BB962C8B-B14F-4D97-AF65-F5344CB8AC3E}">
        <p14:creationId xmlns:p14="http://schemas.microsoft.com/office/powerpoint/2010/main" val="119772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105037-0D53-459A-B6C8-DCEBCC544473}"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175542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105037-0D53-459A-B6C8-DCEBCC544473}"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108045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105037-0D53-459A-B6C8-DCEBCC544473}"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171567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105037-0D53-459A-B6C8-DCEBCC544473}"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272347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05037-0D53-459A-B6C8-DCEBCC544473}"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226466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105037-0D53-459A-B6C8-DCEBCC544473}"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107713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105037-0D53-459A-B6C8-DCEBCC544473}"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60D16-156A-409B-AF59-330C758D566A}" type="slidenum">
              <a:rPr lang="en-US" smtClean="0"/>
              <a:pPr/>
              <a:t>‹#›</a:t>
            </a:fld>
            <a:endParaRPr lang="en-US"/>
          </a:p>
        </p:txBody>
      </p:sp>
    </p:spTree>
    <p:extLst>
      <p:ext uri="{BB962C8B-B14F-4D97-AF65-F5344CB8AC3E}">
        <p14:creationId xmlns:p14="http://schemas.microsoft.com/office/powerpoint/2010/main" val="163797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05037-0D53-459A-B6C8-DCEBCC544473}"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60D16-156A-409B-AF59-330C758D566A}" type="slidenum">
              <a:rPr lang="en-US" smtClean="0"/>
              <a:t>‹#›</a:t>
            </a:fld>
            <a:endParaRPr lang="en-US"/>
          </a:p>
        </p:txBody>
      </p:sp>
    </p:spTree>
    <p:extLst>
      <p:ext uri="{BB962C8B-B14F-4D97-AF65-F5344CB8AC3E}">
        <p14:creationId xmlns:p14="http://schemas.microsoft.com/office/powerpoint/2010/main" val="1775717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Cliquez pour modifier le style du titre principal</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Cliquez pour modifier les styles de texte du Master</a:t>
            </a:r>
          </a:p>
          <a:p>
            <a:pPr lvl="1" eaLnBrk="1" latinLnBrk="0" hangingPunct="1"/>
            <a:r>
              <a:rPr kumimoji="0" lang="en-US"/>
              <a:t>Deuxième niveau</a:t>
            </a:r>
          </a:p>
          <a:p>
            <a:pPr lvl="2" eaLnBrk="1" latinLnBrk="0" hangingPunct="1"/>
            <a:r>
              <a:rPr kumimoji="0" lang="en-US"/>
              <a:t>Troisième niveau</a:t>
            </a:r>
          </a:p>
          <a:p>
            <a:pPr lvl="3" eaLnBrk="1" latinLnBrk="0" hangingPunct="1"/>
            <a:r>
              <a:rPr kumimoji="0" lang="en-US"/>
              <a:t>Quatrième niveau</a:t>
            </a:r>
          </a:p>
          <a:p>
            <a:pPr lvl="4" eaLnBrk="1" latinLnBrk="0" hangingPunct="1"/>
            <a:r>
              <a:rPr kumimoji="0" lang="en-US"/>
              <a:t>Cinquième niveau</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r>
              <a:rPr lang="en-US"/>
              <a:t>1/24/2024</a:t>
            </a: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r>
              <a:rPr lang="en-US"/>
              <a:t>Nyonge Phiri - Lukanga Water Supply and Sanitation Company Ltd - 24.01.2024</a:t>
            </a: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943BF8CB-FFE2-4478-9BE5-832EFC9B3CDD}" type="slidenum">
              <a:rPr lang="en-US" smtClean="0"/>
              <a:t>‹#›</a:t>
            </a:fld>
            <a:endParaRPr lang="en-US"/>
          </a:p>
        </p:txBody>
      </p:sp>
    </p:spTree>
    <p:extLst>
      <p:ext uri="{BB962C8B-B14F-4D97-AF65-F5344CB8AC3E}">
        <p14:creationId xmlns:p14="http://schemas.microsoft.com/office/powerpoint/2010/main" val="2580232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gif"/><Relationship Id="rId4" Type="http://schemas.openxmlformats.org/officeDocument/2006/relationships/image" Target="../media/image14.jpe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0.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hyperlink" Target="mailto:info@lukangawater.co.zm" TargetMode="External"/><Relationship Id="rId2" Type="http://schemas.openxmlformats.org/officeDocument/2006/relationships/hyperlink" Target="mailto:nyongephiri@gmail.com" TargetMode="External"/><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5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of a webinar&#10;&#10;Description automatically generated">
            <a:extLst>
              <a:ext uri="{FF2B5EF4-FFF2-40B4-BE49-F238E27FC236}">
                <a16:creationId xmlns:a16="http://schemas.microsoft.com/office/drawing/2014/main" id="{6A2A0177-F54A-48B6-6F85-50B3F76374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3E615EE-3219-18B2-0F8B-12FEFF58A7B8}"/>
              </a:ext>
            </a:extLst>
          </p:cNvPr>
          <p:cNvSpPr txBox="1"/>
          <p:nvPr/>
        </p:nvSpPr>
        <p:spPr>
          <a:xfrm>
            <a:off x="259881" y="2781702"/>
            <a:ext cx="4109988" cy="769441"/>
          </a:xfrm>
          <a:prstGeom prst="rect">
            <a:avLst/>
          </a:prstGeom>
          <a:solidFill>
            <a:srgbClr val="159FDB"/>
          </a:solidFill>
        </p:spPr>
        <p:txBody>
          <a:bodyPr wrap="square" rtlCol="0">
            <a:spAutoFit/>
          </a:bodyPr>
          <a:lstStyle/>
          <a:p>
            <a:r>
              <a:rPr lang="de-DE" sz="4400" b="1" dirty="0"/>
              <a:t>WEBINAR #04</a:t>
            </a:r>
            <a:endParaRPr lang="en-GB" sz="4400" b="1" dirty="0"/>
          </a:p>
        </p:txBody>
      </p:sp>
      <p:sp>
        <p:nvSpPr>
          <p:cNvPr id="7" name="Rectangle 6">
            <a:extLst>
              <a:ext uri="{FF2B5EF4-FFF2-40B4-BE49-F238E27FC236}">
                <a16:creationId xmlns:a16="http://schemas.microsoft.com/office/drawing/2014/main" id="{D0F269AB-B80E-F9DC-4619-54959C34D207}"/>
              </a:ext>
            </a:extLst>
          </p:cNvPr>
          <p:cNvSpPr/>
          <p:nvPr/>
        </p:nvSpPr>
        <p:spPr>
          <a:xfrm>
            <a:off x="462013" y="3551143"/>
            <a:ext cx="3667225" cy="1790878"/>
          </a:xfrm>
          <a:prstGeom prst="rect">
            <a:avLst/>
          </a:prstGeom>
          <a:solidFill>
            <a:srgbClr val="159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of water supply company&#10;&#10;Description automatically generated">
            <a:extLst>
              <a:ext uri="{FF2B5EF4-FFF2-40B4-BE49-F238E27FC236}">
                <a16:creationId xmlns:a16="http://schemas.microsoft.com/office/drawing/2014/main" id="{0A26215B-C0B4-7B9B-DE0E-50E50194BC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908" y="3513511"/>
            <a:ext cx="1812825" cy="1788761"/>
          </a:xfrm>
          <a:prstGeom prst="rect">
            <a:avLst/>
          </a:prstGeom>
        </p:spPr>
      </p:pic>
      <p:pic>
        <p:nvPicPr>
          <p:cNvPr id="11" name="Picture 10" descr="A logo of a company&#10;&#10;Description automatically generated">
            <a:extLst>
              <a:ext uri="{FF2B5EF4-FFF2-40B4-BE49-F238E27FC236}">
                <a16:creationId xmlns:a16="http://schemas.microsoft.com/office/drawing/2014/main" id="{68C95FC6-7D93-4248-152C-F2F5A9DA8F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6744" y="3489447"/>
            <a:ext cx="1812825" cy="1812825"/>
          </a:xfrm>
          <a:prstGeom prst="rect">
            <a:avLst/>
          </a:prstGeom>
        </p:spPr>
      </p:pic>
    </p:spTree>
    <p:extLst>
      <p:ext uri="{BB962C8B-B14F-4D97-AF65-F5344CB8AC3E}">
        <p14:creationId xmlns:p14="http://schemas.microsoft.com/office/powerpoint/2010/main" val="2574727755"/>
      </p:ext>
    </p:extLst>
  </p:cSld>
  <p:clrMapOvr>
    <a:masterClrMapping/>
  </p:clrMapOvr>
  <mc:AlternateContent xmlns:mc="http://schemas.openxmlformats.org/markup-compatibility/2006" xmlns:p14="http://schemas.microsoft.com/office/powerpoint/2010/main">
    <mc:Choice Requires="p14">
      <p:transition spd="slow" p14:dur="2000" advTm="37481"/>
    </mc:Choice>
    <mc:Fallback xmlns="" xmlns:a16="http://schemas.microsoft.com/office/drawing/2014/main" xmlns:a14="http://schemas.microsoft.com/office/drawing/2010/main">
      <p:transition spd="slow" advTm="37481"/>
    </mc:Fallback>
  </mc:AlternateContent>
  <p:extLst>
    <p:ext uri="{E180D4A7-C9FB-4DFB-919C-405C955672EB}">
      <p14:showEvtLst xmlns:p14="http://schemas.microsoft.com/office/powerpoint/2010/main">
        <p14:playEvt time="193" objId="2"/>
        <p14:stopEvt time="738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F1EB1-2605-4F43-4D35-2D4209573AE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751DCF3-1D71-57AD-FEC0-118144C66FB9}"/>
              </a:ext>
            </a:extLst>
          </p:cNvPr>
          <p:cNvSpPr txBox="1"/>
          <p:nvPr/>
        </p:nvSpPr>
        <p:spPr>
          <a:xfrm>
            <a:off x="1677932" y="364943"/>
            <a:ext cx="8456226" cy="769441"/>
          </a:xfrm>
          <a:prstGeom prst="rect">
            <a:avLst/>
          </a:prstGeom>
          <a:noFill/>
        </p:spPr>
        <p:txBody>
          <a:bodyPr wrap="none" rtlCol="0">
            <a:spAutoFit/>
          </a:bodyPr>
          <a:lstStyle/>
          <a:p>
            <a:r>
              <a:rPr lang="en-GB" sz="4400" b="1" dirty="0"/>
              <a:t>INTRODUCTION DU CWIS AU LPWSC</a:t>
            </a:r>
          </a:p>
        </p:txBody>
      </p:sp>
      <p:sp>
        <p:nvSpPr>
          <p:cNvPr id="10" name="TextBox 9">
            <a:extLst>
              <a:ext uri="{FF2B5EF4-FFF2-40B4-BE49-F238E27FC236}">
                <a16:creationId xmlns:a16="http://schemas.microsoft.com/office/drawing/2014/main" id="{38C1754C-84A9-7AB1-7A37-D5BDF1BFE1D1}"/>
              </a:ext>
            </a:extLst>
          </p:cNvPr>
          <p:cNvSpPr txBox="1"/>
          <p:nvPr/>
        </p:nvSpPr>
        <p:spPr>
          <a:xfrm>
            <a:off x="435249" y="1808901"/>
            <a:ext cx="11321502" cy="4832092"/>
          </a:xfrm>
          <a:prstGeom prst="rect">
            <a:avLst/>
          </a:prstGeom>
          <a:noFill/>
        </p:spPr>
        <p:txBody>
          <a:bodyPr wrap="square" rtlCol="0">
            <a:spAutoFit/>
          </a:bodyPr>
          <a:lstStyle/>
          <a:p>
            <a:r>
              <a:rPr lang="en-GB" sz="2800" dirty="0"/>
              <a:t>Le ministère du développement de l'eau et de l'assainissement, par l'intermédiaire de la NWASCO, a </a:t>
            </a:r>
            <a:r>
              <a:rPr lang="en-GB" sz="2800" dirty="0" err="1"/>
              <a:t>engagé</a:t>
            </a:r>
            <a:r>
              <a:rPr lang="en-GB" sz="2800" dirty="0"/>
              <a:t> les services publics dans l'introduction du CWIS. Les activités suivantes ont été menées ;</a:t>
            </a:r>
          </a:p>
          <a:p>
            <a:pPr marL="342900" indent="-342900">
              <a:buFont typeface="Wingdings" panose="05000000000000000000" pitchFamily="2" charset="2"/>
              <a:buChar char="q"/>
            </a:pPr>
            <a:r>
              <a:rPr lang="en-GB" sz="2800" dirty="0"/>
              <a:t>Séminaire de lancement à Ndola 2022</a:t>
            </a:r>
          </a:p>
          <a:p>
            <a:pPr marL="342900" indent="-342900">
              <a:buFont typeface="Wingdings" panose="05000000000000000000" pitchFamily="2" charset="2"/>
              <a:buChar char="q"/>
            </a:pPr>
            <a:r>
              <a:rPr lang="en-GB" sz="2800" dirty="0"/>
              <a:t>Formation à la planification de </a:t>
            </a:r>
            <a:r>
              <a:rPr lang="en-GB" sz="2800" dirty="0" err="1"/>
              <a:t>l'assainissement</a:t>
            </a:r>
            <a:r>
              <a:rPr lang="en-GB" sz="2800" dirty="0"/>
              <a:t> de manière </a:t>
            </a:r>
            <a:r>
              <a:rPr lang="en-GB" sz="2800" dirty="0" err="1"/>
              <a:t>sécurisée</a:t>
            </a:r>
            <a:r>
              <a:rPr lang="en-GB" sz="2800" dirty="0"/>
              <a:t> organisée à Lusaka en février 2023.</a:t>
            </a:r>
          </a:p>
          <a:p>
            <a:pPr marL="342900" indent="-342900">
              <a:buFont typeface="Wingdings" panose="05000000000000000000" pitchFamily="2" charset="2"/>
              <a:buChar char="q"/>
            </a:pPr>
            <a:r>
              <a:rPr lang="en-GB" sz="2800" dirty="0"/>
              <a:t>Étude de faisabilité réalisée pour la construction </a:t>
            </a:r>
            <a:r>
              <a:rPr lang="en-GB" sz="2800" dirty="0" err="1"/>
              <a:t>d’une</a:t>
            </a:r>
            <a:r>
              <a:rPr lang="en-GB" sz="2800" dirty="0"/>
              <a:t> station de </a:t>
            </a:r>
            <a:r>
              <a:rPr lang="en-GB" sz="2800" dirty="0" err="1"/>
              <a:t>traitement</a:t>
            </a:r>
            <a:r>
              <a:rPr lang="en-GB" sz="2800" dirty="0"/>
              <a:t> de </a:t>
            </a:r>
            <a:r>
              <a:rPr lang="en-GB" sz="2800" dirty="0" err="1"/>
              <a:t>boues</a:t>
            </a:r>
            <a:r>
              <a:rPr lang="en-GB" sz="2800" dirty="0"/>
              <a:t> de </a:t>
            </a:r>
            <a:r>
              <a:rPr lang="en-GB" sz="2800" dirty="0" err="1"/>
              <a:t>vidange</a:t>
            </a:r>
            <a:r>
              <a:rPr lang="en-GB" sz="2800" dirty="0"/>
              <a:t> (STBV) à Mansa.</a:t>
            </a:r>
          </a:p>
          <a:p>
            <a:pPr marL="342900" indent="-342900">
              <a:buFont typeface="Wingdings" panose="05000000000000000000" pitchFamily="2" charset="2"/>
              <a:buChar char="q"/>
            </a:pPr>
            <a:r>
              <a:rPr lang="en-GB" sz="2800" dirty="0"/>
              <a:t>Engagements communautaires visant à sensibiliser les communautés au programme de gestion des </a:t>
            </a:r>
            <a:r>
              <a:rPr lang="en-GB" sz="2800" dirty="0" err="1"/>
              <a:t>boues</a:t>
            </a:r>
            <a:r>
              <a:rPr lang="en-GB" sz="2800" dirty="0"/>
              <a:t> de </a:t>
            </a:r>
            <a:r>
              <a:rPr lang="en-GB" sz="2800" dirty="0" err="1"/>
              <a:t>vidange</a:t>
            </a:r>
            <a:r>
              <a:rPr lang="en-GB" sz="2800" dirty="0"/>
              <a:t> (GBV) et </a:t>
            </a:r>
            <a:r>
              <a:rPr lang="en-GB" sz="2800" dirty="0" err="1"/>
              <a:t>assainissement</a:t>
            </a:r>
            <a:r>
              <a:rPr lang="en-GB" sz="2800" dirty="0"/>
              <a:t> </a:t>
            </a:r>
            <a:r>
              <a:rPr lang="en-GB" sz="2800" dirty="0" err="1"/>
              <a:t>autonome</a:t>
            </a:r>
            <a:r>
              <a:rPr lang="en-GB" sz="2800" dirty="0"/>
              <a:t> (AA) </a:t>
            </a:r>
            <a:r>
              <a:rPr lang="en-GB" sz="2800" dirty="0" err="1"/>
              <a:t>prévu</a:t>
            </a:r>
            <a:r>
              <a:rPr lang="en-GB" sz="2800" dirty="0"/>
              <a:t>.</a:t>
            </a:r>
          </a:p>
        </p:txBody>
      </p:sp>
      <p:pic>
        <p:nvPicPr>
          <p:cNvPr id="11" name="Picture 10">
            <a:extLst>
              <a:ext uri="{FF2B5EF4-FFF2-40B4-BE49-F238E27FC236}">
                <a16:creationId xmlns:a16="http://schemas.microsoft.com/office/drawing/2014/main" id="{CFBDEC66-2C87-6C89-14C7-E0B9B9B541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4023"/>
            <a:ext cx="1406393" cy="1251279"/>
          </a:xfrm>
          <a:prstGeom prst="rect">
            <a:avLst/>
          </a:prstGeom>
        </p:spPr>
      </p:pic>
    </p:spTree>
    <p:extLst>
      <p:ext uri="{BB962C8B-B14F-4D97-AF65-F5344CB8AC3E}">
        <p14:creationId xmlns:p14="http://schemas.microsoft.com/office/powerpoint/2010/main" val="217948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219" y="719425"/>
            <a:ext cx="9088582" cy="798657"/>
          </a:xfrm>
        </p:spPr>
        <p:txBody>
          <a:bodyPr>
            <a:noAutofit/>
          </a:bodyPr>
          <a:lstStyle/>
          <a:p>
            <a:r>
              <a:rPr lang="en-US" b="1" dirty="0"/>
              <a:t>DEFINITION : ASSAINISSEMENT INCLUSIF À L'ÉCHELLE DE LA VILLE </a:t>
            </a:r>
            <a:br>
              <a:rPr lang="en-US" b="1" dirty="0"/>
            </a:br>
            <a:endParaRPr lang="en-US" b="1" dirty="0"/>
          </a:p>
        </p:txBody>
      </p:sp>
      <p:pic>
        <p:nvPicPr>
          <p:cNvPr id="4" name="Picture 3">
            <a:extLst>
              <a:ext uri="{FF2B5EF4-FFF2-40B4-BE49-F238E27FC236}">
                <a16:creationId xmlns:a16="http://schemas.microsoft.com/office/drawing/2014/main" id="{7D74D9A0-A59E-FE6D-A5DD-1EC1C995E3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0211"/>
            <a:ext cx="1406393" cy="1251279"/>
          </a:xfrm>
          <a:prstGeom prst="rect">
            <a:avLst/>
          </a:prstGeom>
        </p:spPr>
      </p:pic>
      <p:sp>
        <p:nvSpPr>
          <p:cNvPr id="7" name="Content Placeholder 2">
            <a:extLst>
              <a:ext uri="{FF2B5EF4-FFF2-40B4-BE49-F238E27FC236}">
                <a16:creationId xmlns:a16="http://schemas.microsoft.com/office/drawing/2014/main" id="{F3C6C88F-FD74-6F1E-74D7-484FE051E9C8}"/>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n-US" dirty="0"/>
              <a:t>L'assainissement inclusif à l'échelle de la ville (Citywide Inclusive Sanitation - CWIS) est une approche de service public visant à planifier et à mettre en œuvre des systèmes d'assainissement urbain afin d'obtenir les résultats suivants :</a:t>
            </a:r>
          </a:p>
          <a:p>
            <a:pPr marL="514350" lvl="0" indent="-514350">
              <a:buFont typeface="+mj-lt"/>
              <a:buAutoNum type="arabicPeriod"/>
            </a:pPr>
            <a:r>
              <a:rPr lang="en-US" b="1" dirty="0"/>
              <a:t>Équité </a:t>
            </a:r>
            <a:r>
              <a:rPr lang="en-US" dirty="0"/>
              <a:t>- Équité dans la distribution, la tarification, l'accès aux financements publics et la hiérarchisation des services d'assainissement, en accordant une attention particulière aux besoins des pauvres, des personnes marginalisées, des femmes et des jeunes filles.</a:t>
            </a:r>
          </a:p>
          <a:p>
            <a:pPr marL="514350" lvl="0" indent="-514350">
              <a:buFont typeface="+mj-lt"/>
              <a:buAutoNum type="arabicPeriod"/>
            </a:pPr>
            <a:r>
              <a:rPr lang="en-US" b="1" dirty="0"/>
              <a:t>Sécurité </a:t>
            </a:r>
            <a:r>
              <a:rPr lang="en-US" dirty="0"/>
              <a:t>- Quantité de déchets humains gérés en toute sécurité ;et</a:t>
            </a:r>
          </a:p>
          <a:p>
            <a:pPr marL="514350" lvl="0" indent="-514350">
              <a:buFont typeface="+mj-lt"/>
              <a:buAutoNum type="arabicPeriod"/>
            </a:pPr>
            <a:r>
              <a:rPr lang="en-US" b="1" dirty="0"/>
              <a:t>Durabilité </a:t>
            </a:r>
            <a:r>
              <a:rPr lang="en-US" dirty="0"/>
              <a:t>- Gestion des ressources et des revenus pour assurer la pérennité des services d'assainissement.</a:t>
            </a:r>
          </a:p>
          <a:p>
            <a:pPr>
              <a:buNone/>
            </a:pPr>
            <a:r>
              <a:rPr lang="en-US" dirty="0"/>
              <a: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br>
            <a:r>
              <a:rPr lang="en-US" b="1" dirty="0"/>
              <a:t>Mise en œuvre du CWIS au </a:t>
            </a:r>
            <a:r>
              <a:rPr lang="en-US" b="1" dirty="0" err="1"/>
              <a:t>LpWSC</a:t>
            </a:r>
            <a:br>
              <a:rPr lang="en-US" b="1" dirty="0"/>
            </a:br>
            <a:endParaRPr lang="en-US" b="1" dirty="0"/>
          </a:p>
        </p:txBody>
      </p:sp>
      <p:sp>
        <p:nvSpPr>
          <p:cNvPr id="3" name="Content Placeholder 2"/>
          <p:cNvSpPr>
            <a:spLocks noGrp="1"/>
          </p:cNvSpPr>
          <p:nvPr>
            <p:ph idx="1"/>
          </p:nvPr>
        </p:nvSpPr>
        <p:spPr>
          <a:xfrm>
            <a:off x="568036" y="1253331"/>
            <a:ext cx="11055927" cy="4351338"/>
          </a:xfrm>
        </p:spPr>
        <p:txBody>
          <a:bodyPr>
            <a:normAutofit lnSpcReduction="10000"/>
          </a:bodyPr>
          <a:lstStyle/>
          <a:p>
            <a:endParaRPr lang="en-US" dirty="0"/>
          </a:p>
          <a:p>
            <a:pPr marL="0" indent="0">
              <a:buNone/>
            </a:pPr>
            <a:r>
              <a:rPr lang="en-US" dirty="0"/>
              <a:t>Le gouvernement de la République de Zambie est pressé d'atteindre la vision 2030 en matière d'assainissement. Le mandat de la </a:t>
            </a:r>
            <a:r>
              <a:rPr lang="en-US" dirty="0" err="1"/>
              <a:t>société</a:t>
            </a:r>
            <a:r>
              <a:rPr lang="en-US" dirty="0"/>
              <a:t> </a:t>
            </a:r>
            <a:r>
              <a:rPr lang="en-US" dirty="0" err="1"/>
              <a:t>commerciale</a:t>
            </a:r>
            <a:r>
              <a:rPr lang="en-US" dirty="0"/>
              <a:t> a été élargi pour se concentrer sur l'assainissement dans son ensemble, </a:t>
            </a:r>
            <a:r>
              <a:rPr lang="en-US" dirty="0" err="1"/>
              <a:t>c'est</a:t>
            </a:r>
            <a:r>
              <a:rPr lang="en-US" dirty="0"/>
              <a:t>-à-dire </a:t>
            </a:r>
            <a:r>
              <a:rPr lang="en-US" dirty="0" err="1"/>
              <a:t>l'assainissement</a:t>
            </a:r>
            <a:r>
              <a:rPr lang="en-US" dirty="0"/>
              <a:t> </a:t>
            </a:r>
            <a:r>
              <a:rPr lang="en-US" dirty="0" err="1"/>
              <a:t>autonome</a:t>
            </a:r>
            <a:r>
              <a:rPr lang="en-US" dirty="0"/>
              <a:t> et l'assainissement par égout. Le PND (8</a:t>
            </a:r>
            <a:r>
              <a:rPr lang="en-US" baseline="30000" dirty="0"/>
              <a:t>eme</a:t>
            </a:r>
            <a:r>
              <a:rPr lang="en-US" dirty="0"/>
              <a:t> ) souligne la nécessité d'améliorer l'assainissement conformément à l'objectif stratégique 6 relatif à l'eau et à l'assainissement.</a:t>
            </a:r>
          </a:p>
          <a:p>
            <a:pPr>
              <a:buFont typeface="Wingdings" panose="05000000000000000000" pitchFamily="2" charset="2"/>
              <a:buChar char="q"/>
            </a:pPr>
            <a:r>
              <a:rPr lang="en-US" dirty="0"/>
              <a:t>L'Union européenne a réorienté ses politiques pour se concentrer davantage sur les autres composantes de l'assainissement qui faisaient défaut auparavant. </a:t>
            </a:r>
          </a:p>
          <a:p>
            <a:pPr>
              <a:buFont typeface="Wingdings" panose="05000000000000000000" pitchFamily="2" charset="2"/>
              <a:buChar char="q"/>
            </a:pPr>
            <a:r>
              <a:rPr lang="en-US" dirty="0"/>
              <a:t>Des politiques ont été élaborées en prévision de ce changement.</a:t>
            </a:r>
          </a:p>
          <a:p>
            <a:pPr marL="0" indent="0">
              <a:buNone/>
            </a:pPr>
            <a:endParaRPr lang="en-US" dirty="0"/>
          </a:p>
          <a:p>
            <a:pPr>
              <a:buFont typeface="Wingdings" pitchFamily="2" charset="2"/>
              <a:buChar char="§"/>
            </a:pPr>
            <a:endParaRPr lang="en-US" dirty="0"/>
          </a:p>
          <a:p>
            <a:endParaRPr lang="en-US" dirty="0"/>
          </a:p>
          <a:p>
            <a:endParaRPr lang="en-US" dirty="0"/>
          </a:p>
        </p:txBody>
      </p:sp>
      <p:pic>
        <p:nvPicPr>
          <p:cNvPr id="4" name="Picture 3">
            <a:extLst>
              <a:ext uri="{FF2B5EF4-FFF2-40B4-BE49-F238E27FC236}">
                <a16:creationId xmlns:a16="http://schemas.microsoft.com/office/drawing/2014/main" id="{D016B444-26F3-F66D-38C5-888CF4CF79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003" y="183589"/>
            <a:ext cx="1406393" cy="12512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117" y="317935"/>
            <a:ext cx="10134600" cy="1325563"/>
          </a:xfrm>
        </p:spPr>
        <p:txBody>
          <a:bodyPr>
            <a:normAutofit fontScale="90000"/>
          </a:bodyPr>
          <a:lstStyle/>
          <a:p>
            <a:pPr algn="ctr"/>
            <a:br>
              <a:rPr lang="en-US" b="1" dirty="0"/>
            </a:br>
            <a:r>
              <a:rPr lang="en-US" b="1" dirty="0"/>
              <a:t>MISE EN ŒUVRE DU CWIS À MANSA - LIGNES DIRECTRICES DU CWIS ÉTABLIES PAR L'AUTORITÉ DE RÉGULATION </a:t>
            </a:r>
            <a:br>
              <a:rPr lang="en-US" b="1" dirty="0"/>
            </a:br>
            <a:endParaRPr lang="en-US" b="1" dirty="0"/>
          </a:p>
        </p:txBody>
      </p:sp>
      <p:pic>
        <p:nvPicPr>
          <p:cNvPr id="3" name="Picture 2">
            <a:extLst>
              <a:ext uri="{FF2B5EF4-FFF2-40B4-BE49-F238E27FC236}">
                <a16:creationId xmlns:a16="http://schemas.microsoft.com/office/drawing/2014/main" id="{9DBE210C-14F7-AD9C-E6B5-AC0D39E4E2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24" y="165354"/>
            <a:ext cx="1406393" cy="1251279"/>
          </a:xfrm>
          <a:prstGeom prst="rect">
            <a:avLst/>
          </a:prstGeom>
        </p:spPr>
      </p:pic>
      <p:pic>
        <p:nvPicPr>
          <p:cNvPr id="6" name="Picture 2" descr="C:\Users\LpWSC-SME\Documents\LpWSC-FSM.PNG">
            <a:extLst>
              <a:ext uri="{FF2B5EF4-FFF2-40B4-BE49-F238E27FC236}">
                <a16:creationId xmlns:a16="http://schemas.microsoft.com/office/drawing/2014/main" id="{A4B516C4-5287-6A1D-B8FB-D67373B8E5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881" y="2441274"/>
            <a:ext cx="11545588" cy="3131389"/>
          </a:xfrm>
          <a:prstGeom prst="rect">
            <a:avLst/>
          </a:prstGeom>
          <a:noFill/>
        </p:spPr>
      </p:pic>
      <p:sp>
        <p:nvSpPr>
          <p:cNvPr id="7" name="Rectangle 6">
            <a:extLst>
              <a:ext uri="{FF2B5EF4-FFF2-40B4-BE49-F238E27FC236}">
                <a16:creationId xmlns:a16="http://schemas.microsoft.com/office/drawing/2014/main" id="{C2B04424-ED2C-BEB1-084F-CD43FAB2C854}"/>
              </a:ext>
            </a:extLst>
          </p:cNvPr>
          <p:cNvSpPr/>
          <p:nvPr/>
        </p:nvSpPr>
        <p:spPr>
          <a:xfrm>
            <a:off x="838200" y="5130800"/>
            <a:ext cx="1236133" cy="347133"/>
          </a:xfrm>
          <a:prstGeom prst="rect">
            <a:avLst/>
          </a:prstGeom>
          <a:solidFill>
            <a:srgbClr val="008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CAPTURE</a:t>
            </a:r>
            <a:endParaRPr lang="en-GB" dirty="0"/>
          </a:p>
        </p:txBody>
      </p:sp>
      <p:sp>
        <p:nvSpPr>
          <p:cNvPr id="8" name="Rectangle 7">
            <a:extLst>
              <a:ext uri="{FF2B5EF4-FFF2-40B4-BE49-F238E27FC236}">
                <a16:creationId xmlns:a16="http://schemas.microsoft.com/office/drawing/2014/main" id="{5ED3341A-D521-F8AD-3546-DF9F6D9B1A03}"/>
              </a:ext>
            </a:extLst>
          </p:cNvPr>
          <p:cNvSpPr/>
          <p:nvPr/>
        </p:nvSpPr>
        <p:spPr>
          <a:xfrm>
            <a:off x="2514600" y="5130799"/>
            <a:ext cx="1617133" cy="347133"/>
          </a:xfrm>
          <a:prstGeom prst="rect">
            <a:avLst/>
          </a:prstGeom>
          <a:solidFill>
            <a:srgbClr val="008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CONFINEMENT</a:t>
            </a:r>
            <a:endParaRPr lang="en-GB" dirty="0"/>
          </a:p>
        </p:txBody>
      </p:sp>
      <p:sp>
        <p:nvSpPr>
          <p:cNvPr id="9" name="Rectangle 8">
            <a:extLst>
              <a:ext uri="{FF2B5EF4-FFF2-40B4-BE49-F238E27FC236}">
                <a16:creationId xmlns:a16="http://schemas.microsoft.com/office/drawing/2014/main" id="{14A29A55-76A9-98A9-578D-14AABCE820D1}"/>
              </a:ext>
            </a:extLst>
          </p:cNvPr>
          <p:cNvSpPr/>
          <p:nvPr/>
        </p:nvSpPr>
        <p:spPr>
          <a:xfrm>
            <a:off x="4453467" y="5130798"/>
            <a:ext cx="1236133" cy="347133"/>
          </a:xfrm>
          <a:prstGeom prst="rect">
            <a:avLst/>
          </a:prstGeom>
          <a:solidFill>
            <a:srgbClr val="008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VIDANGE</a:t>
            </a:r>
            <a:endParaRPr lang="en-GB" dirty="0"/>
          </a:p>
        </p:txBody>
      </p:sp>
      <p:sp>
        <p:nvSpPr>
          <p:cNvPr id="10" name="Rectangle 9">
            <a:extLst>
              <a:ext uri="{FF2B5EF4-FFF2-40B4-BE49-F238E27FC236}">
                <a16:creationId xmlns:a16="http://schemas.microsoft.com/office/drawing/2014/main" id="{7ABDDC86-24F2-5A54-EC2A-A1B11EB97A98}"/>
              </a:ext>
            </a:extLst>
          </p:cNvPr>
          <p:cNvSpPr/>
          <p:nvPr/>
        </p:nvSpPr>
        <p:spPr>
          <a:xfrm>
            <a:off x="6220834" y="5130797"/>
            <a:ext cx="1331433" cy="347133"/>
          </a:xfrm>
          <a:prstGeom prst="rect">
            <a:avLst/>
          </a:prstGeom>
          <a:solidFill>
            <a:srgbClr val="008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TRANSPORT</a:t>
            </a:r>
            <a:endParaRPr lang="en-GB" dirty="0"/>
          </a:p>
        </p:txBody>
      </p:sp>
      <p:sp>
        <p:nvSpPr>
          <p:cNvPr id="11" name="Rectangle 10">
            <a:extLst>
              <a:ext uri="{FF2B5EF4-FFF2-40B4-BE49-F238E27FC236}">
                <a16:creationId xmlns:a16="http://schemas.microsoft.com/office/drawing/2014/main" id="{82F5BABF-7ED6-3AC2-1640-7484CC778F9A}"/>
              </a:ext>
            </a:extLst>
          </p:cNvPr>
          <p:cNvSpPr/>
          <p:nvPr/>
        </p:nvSpPr>
        <p:spPr>
          <a:xfrm>
            <a:off x="7948035" y="5130797"/>
            <a:ext cx="1396999" cy="347133"/>
          </a:xfrm>
          <a:prstGeom prst="rect">
            <a:avLst/>
          </a:prstGeom>
          <a:solidFill>
            <a:srgbClr val="008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TRAITEMENT</a:t>
            </a:r>
            <a:endParaRPr lang="en-GB" dirty="0"/>
          </a:p>
        </p:txBody>
      </p:sp>
      <p:sp>
        <p:nvSpPr>
          <p:cNvPr id="12" name="Rectangle 11">
            <a:extLst>
              <a:ext uri="{FF2B5EF4-FFF2-40B4-BE49-F238E27FC236}">
                <a16:creationId xmlns:a16="http://schemas.microsoft.com/office/drawing/2014/main" id="{83CCAB84-3838-9D33-8A69-506007199084}"/>
              </a:ext>
            </a:extLst>
          </p:cNvPr>
          <p:cNvSpPr/>
          <p:nvPr/>
        </p:nvSpPr>
        <p:spPr>
          <a:xfrm>
            <a:off x="9728104" y="4927598"/>
            <a:ext cx="1396999" cy="753530"/>
          </a:xfrm>
          <a:prstGeom prst="rect">
            <a:avLst/>
          </a:prstGeom>
          <a:solidFill>
            <a:srgbClr val="008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t>Réutilisation</a:t>
            </a:r>
            <a:r>
              <a:rPr lang="de-DE" sz="1400" dirty="0"/>
              <a:t>  </a:t>
            </a:r>
            <a:r>
              <a:rPr lang="de-DE" sz="1400" dirty="0" err="1"/>
              <a:t>ou</a:t>
            </a:r>
            <a:r>
              <a:rPr lang="de-DE" sz="1400" dirty="0"/>
              <a:t> </a:t>
            </a:r>
            <a:r>
              <a:rPr lang="de-DE" sz="1400" dirty="0" err="1"/>
              <a:t>élimination</a:t>
            </a:r>
            <a:r>
              <a:rPr lang="de-DE" sz="1400" dirty="0"/>
              <a:t> en </a:t>
            </a:r>
            <a:r>
              <a:rPr lang="de-DE" sz="1400" dirty="0" err="1"/>
              <a:t>toute</a:t>
            </a:r>
            <a:r>
              <a:rPr lang="de-DE" sz="1400" dirty="0"/>
              <a:t> </a:t>
            </a:r>
            <a:r>
              <a:rPr lang="de-DE" sz="1400" dirty="0" err="1"/>
              <a:t>sécurité</a:t>
            </a:r>
            <a:endParaRPr lang="en-GB"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8" y="84435"/>
            <a:ext cx="9698182" cy="1325563"/>
          </a:xfrm>
        </p:spPr>
        <p:txBody>
          <a:bodyPr>
            <a:noAutofit/>
          </a:bodyPr>
          <a:lstStyle/>
          <a:p>
            <a:pPr algn="ctr"/>
            <a:r>
              <a:rPr lang="en-US" sz="3600" b="1" dirty="0"/>
              <a:t>MISE EN OEUVRE DU CWIS A MANSA</a:t>
            </a:r>
            <a:br>
              <a:rPr lang="en-US" sz="3600" b="1" dirty="0"/>
            </a:br>
            <a:r>
              <a:rPr lang="en-US" sz="3600" b="1" dirty="0"/>
              <a:t>CHAÎNE D'APPROVISIONNEMENT POUR LA GESTION DES BOUES DE VIDANGE</a:t>
            </a:r>
          </a:p>
        </p:txBody>
      </p:sp>
      <p:pic>
        <p:nvPicPr>
          <p:cNvPr id="1026" name="Picture 2" descr="C:\Users\LpWSC-SME\Documents\IMG-20240118-WA0044.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765215" y="1392426"/>
            <a:ext cx="5013254" cy="4766965"/>
          </a:xfrm>
          <a:prstGeom prst="rect">
            <a:avLst/>
          </a:prstGeom>
          <a:noFill/>
        </p:spPr>
      </p:pic>
      <p:sp>
        <p:nvSpPr>
          <p:cNvPr id="4" name="Content Placeholder 3">
            <a:extLst>
              <a:ext uri="{FF2B5EF4-FFF2-40B4-BE49-F238E27FC236}">
                <a16:creationId xmlns:a16="http://schemas.microsoft.com/office/drawing/2014/main" id="{350969CF-6E77-30AD-DECF-2D9E18761F4E}"/>
              </a:ext>
            </a:extLst>
          </p:cNvPr>
          <p:cNvSpPr>
            <a:spLocks noGrp="1"/>
          </p:cNvSpPr>
          <p:nvPr>
            <p:ph sz="half" idx="2"/>
          </p:nvPr>
        </p:nvSpPr>
        <p:spPr>
          <a:xfrm>
            <a:off x="5946815" y="1775896"/>
            <a:ext cx="5181600" cy="4351338"/>
          </a:xfrm>
        </p:spPr>
        <p:txBody>
          <a:bodyPr>
            <a:normAutofit lnSpcReduction="10000"/>
          </a:bodyPr>
          <a:lstStyle/>
          <a:p>
            <a:r>
              <a:rPr lang="en-GB" b="1" dirty="0"/>
              <a:t>Les services de camions-</a:t>
            </a:r>
            <a:r>
              <a:rPr lang="en-GB" b="1" dirty="0" err="1"/>
              <a:t>vidange</a:t>
            </a:r>
            <a:r>
              <a:rPr lang="en-GB" b="1" dirty="0"/>
              <a:t> </a:t>
            </a:r>
            <a:r>
              <a:rPr lang="en-GB" b="1" dirty="0" err="1"/>
              <a:t>sont</a:t>
            </a:r>
            <a:r>
              <a:rPr lang="en-GB" b="1" dirty="0"/>
              <a:t> proposés à titre onéreux dans la province.</a:t>
            </a:r>
          </a:p>
          <a:p>
            <a:r>
              <a:rPr lang="en-GB" b="1" dirty="0"/>
              <a:t>Engager actuellement des opérateurs privés pour renforcer les capacités de gestion des services FSM.</a:t>
            </a:r>
          </a:p>
          <a:p>
            <a:r>
              <a:rPr lang="en-GB" b="1" dirty="0"/>
              <a:t>Jusqu'à présent, 20 experts GBV ont été formés dans toute la province pour gérer les </a:t>
            </a:r>
            <a:r>
              <a:rPr lang="en-GB" b="1" dirty="0" err="1"/>
              <a:t>boues</a:t>
            </a:r>
            <a:r>
              <a:rPr lang="en-GB" b="1" dirty="0"/>
              <a:t> de </a:t>
            </a:r>
            <a:r>
              <a:rPr lang="en-GB" b="1" dirty="0" err="1"/>
              <a:t>vidange</a:t>
            </a:r>
            <a:r>
              <a:rPr lang="en-GB" b="1" dirty="0"/>
              <a:t>.</a:t>
            </a:r>
          </a:p>
        </p:txBody>
      </p:sp>
      <p:sp>
        <p:nvSpPr>
          <p:cNvPr id="5" name="TextBox 4">
            <a:extLst>
              <a:ext uri="{FF2B5EF4-FFF2-40B4-BE49-F238E27FC236}">
                <a16:creationId xmlns:a16="http://schemas.microsoft.com/office/drawing/2014/main" id="{B2D2BAE0-EBF6-7875-D099-50C850A18CA5}"/>
              </a:ext>
            </a:extLst>
          </p:cNvPr>
          <p:cNvSpPr txBox="1"/>
          <p:nvPr/>
        </p:nvSpPr>
        <p:spPr>
          <a:xfrm>
            <a:off x="822966" y="6127234"/>
            <a:ext cx="6246454" cy="646331"/>
          </a:xfrm>
          <a:prstGeom prst="rect">
            <a:avLst/>
          </a:prstGeom>
          <a:noFill/>
        </p:spPr>
        <p:txBody>
          <a:bodyPr wrap="none" rtlCol="0">
            <a:spAutoFit/>
          </a:bodyPr>
          <a:lstStyle/>
          <a:p>
            <a:r>
              <a:rPr lang="en-GB" b="1" dirty="0"/>
              <a:t>CAMION-VIDANGE ASPIRANT LES EAUX D'UNE FOSSE SEPTIQUE</a:t>
            </a:r>
          </a:p>
          <a:p>
            <a:pPr algn="ctr"/>
            <a:r>
              <a:rPr lang="en-GB" b="1" dirty="0"/>
              <a:t>A MANSA. (LPWSC 2023)</a:t>
            </a:r>
          </a:p>
        </p:txBody>
      </p:sp>
      <p:pic>
        <p:nvPicPr>
          <p:cNvPr id="6" name="Picture 5">
            <a:extLst>
              <a:ext uri="{FF2B5EF4-FFF2-40B4-BE49-F238E27FC236}">
                <a16:creationId xmlns:a16="http://schemas.microsoft.com/office/drawing/2014/main" id="{AE79C39F-D037-4611-2088-BD07E5B39F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49" y="0"/>
            <a:ext cx="1406393" cy="12512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A8A79-79AD-2114-A4BD-146459E40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F7600-0470-B94E-FDF9-E6F48739B200}"/>
              </a:ext>
            </a:extLst>
          </p:cNvPr>
          <p:cNvSpPr>
            <a:spLocks noGrp="1"/>
          </p:cNvSpPr>
          <p:nvPr>
            <p:ph type="title"/>
          </p:nvPr>
        </p:nvSpPr>
        <p:spPr>
          <a:xfrm>
            <a:off x="2506133" y="226580"/>
            <a:ext cx="9129267" cy="1325563"/>
          </a:xfrm>
        </p:spPr>
        <p:txBody>
          <a:bodyPr>
            <a:normAutofit fontScale="90000"/>
          </a:bodyPr>
          <a:lstStyle/>
          <a:p>
            <a:pPr algn="ctr"/>
            <a:r>
              <a:rPr lang="en-US" b="1" dirty="0"/>
              <a:t>POSSIBILITÉS POUR LES SERVICES PUBLICS DE METTRE EN ŒUVRE LE CWIS</a:t>
            </a:r>
          </a:p>
        </p:txBody>
      </p:sp>
      <p:pic>
        <p:nvPicPr>
          <p:cNvPr id="1029" name="Picture 5" descr="C:\Users\LpWSC-SME\Documents\IMG-20240118-WA0048.jpg">
            <a:extLst>
              <a:ext uri="{FF2B5EF4-FFF2-40B4-BE49-F238E27FC236}">
                <a16:creationId xmlns:a16="http://schemas.microsoft.com/office/drawing/2014/main" id="{621FDF9B-7165-341B-26E3-F213B4BAD5FC}"/>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124755" y="1825625"/>
            <a:ext cx="5149970" cy="4351338"/>
          </a:xfrm>
          <a:prstGeom prst="rect">
            <a:avLst/>
          </a:prstGeom>
          <a:noFill/>
        </p:spPr>
      </p:pic>
      <p:sp>
        <p:nvSpPr>
          <p:cNvPr id="4" name="Content Placeholder 3">
            <a:extLst>
              <a:ext uri="{FF2B5EF4-FFF2-40B4-BE49-F238E27FC236}">
                <a16:creationId xmlns:a16="http://schemas.microsoft.com/office/drawing/2014/main" id="{76DB93D6-5B85-4A6C-C357-C83165C1A54B}"/>
              </a:ext>
            </a:extLst>
          </p:cNvPr>
          <p:cNvSpPr>
            <a:spLocks noGrp="1"/>
          </p:cNvSpPr>
          <p:nvPr>
            <p:ph sz="half" idx="1"/>
          </p:nvPr>
        </p:nvSpPr>
        <p:spPr>
          <a:xfrm>
            <a:off x="379955" y="2044123"/>
            <a:ext cx="5687291" cy="4351338"/>
          </a:xfrm>
        </p:spPr>
        <p:txBody>
          <a:bodyPr>
            <a:normAutofit/>
          </a:bodyPr>
          <a:lstStyle/>
          <a:p>
            <a:pPr>
              <a:buFont typeface="Wingdings" panose="05000000000000000000" pitchFamily="2" charset="2"/>
              <a:buChar char="q"/>
            </a:pPr>
            <a:r>
              <a:rPr lang="en-GB" sz="3200" dirty="0"/>
              <a:t>Volonté du gouvernement et environnement favorable</a:t>
            </a:r>
          </a:p>
          <a:p>
            <a:pPr>
              <a:buFont typeface="Wingdings" panose="05000000000000000000" pitchFamily="2" charset="2"/>
              <a:buChar char="q"/>
            </a:pPr>
            <a:r>
              <a:rPr lang="en-GB" sz="3200" dirty="0"/>
              <a:t>Prêt et grand marché</a:t>
            </a:r>
          </a:p>
          <a:p>
            <a:pPr>
              <a:buFont typeface="Wingdings" panose="05000000000000000000" pitchFamily="2" charset="2"/>
              <a:buChar char="q"/>
            </a:pPr>
            <a:r>
              <a:rPr lang="en-GB" sz="3200" dirty="0"/>
              <a:t>Monopole des entreprises </a:t>
            </a:r>
          </a:p>
          <a:p>
            <a:pPr>
              <a:buFont typeface="Wingdings" panose="05000000000000000000" pitchFamily="2" charset="2"/>
              <a:buChar char="q"/>
            </a:pPr>
            <a:r>
              <a:rPr lang="en-GB" sz="3200" dirty="0"/>
              <a:t>Infrastructure de traitement disponible et à venir.</a:t>
            </a:r>
          </a:p>
          <a:p>
            <a:pPr>
              <a:buFont typeface="Wingdings" panose="05000000000000000000" pitchFamily="2" charset="2"/>
              <a:buChar char="q"/>
            </a:pPr>
            <a:r>
              <a:rPr lang="en-GB" sz="3200" dirty="0"/>
              <a:t>Communautés volontaires.</a:t>
            </a:r>
          </a:p>
        </p:txBody>
      </p:sp>
      <p:pic>
        <p:nvPicPr>
          <p:cNvPr id="5" name="Picture 4">
            <a:extLst>
              <a:ext uri="{FF2B5EF4-FFF2-40B4-BE49-F238E27FC236}">
                <a16:creationId xmlns:a16="http://schemas.microsoft.com/office/drawing/2014/main" id="{A7C087C9-B3B0-40A5-2663-38B1BBB83E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300"/>
            <a:ext cx="1406393" cy="1251279"/>
          </a:xfrm>
          <a:prstGeom prst="rect">
            <a:avLst/>
          </a:prstGeom>
        </p:spPr>
      </p:pic>
    </p:spTree>
    <p:extLst>
      <p:ext uri="{BB962C8B-B14F-4D97-AF65-F5344CB8AC3E}">
        <p14:creationId xmlns:p14="http://schemas.microsoft.com/office/powerpoint/2010/main" val="3090292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38006" y="1523206"/>
            <a:ext cx="4147848" cy="3811588"/>
          </a:xfrm>
        </p:spPr>
        <p:txBody>
          <a:bodyPr>
            <a:normAutofit/>
          </a:bodyPr>
          <a:lstStyle/>
          <a:p>
            <a:pPr>
              <a:buFont typeface="Wingdings" pitchFamily="2" charset="2"/>
              <a:buChar char="q"/>
            </a:pPr>
            <a:r>
              <a:rPr lang="en-US" sz="3200" dirty="0"/>
              <a:t>Construction de la station </a:t>
            </a:r>
            <a:r>
              <a:rPr lang="en-US" sz="3200" dirty="0" err="1"/>
              <a:t>d’épuration</a:t>
            </a:r>
            <a:endParaRPr lang="en-US" sz="3200" dirty="0"/>
          </a:p>
          <a:p>
            <a:pPr>
              <a:buFont typeface="Wingdings" pitchFamily="2" charset="2"/>
              <a:buChar char="q"/>
            </a:pPr>
            <a:r>
              <a:rPr lang="en-US" sz="3200" dirty="0"/>
              <a:t>Usine de biogaz</a:t>
            </a:r>
          </a:p>
          <a:p>
            <a:pPr>
              <a:buFont typeface="Wingdings" pitchFamily="2" charset="2"/>
              <a:buChar char="q"/>
            </a:pPr>
            <a:r>
              <a:rPr lang="en-US" sz="3200" dirty="0"/>
              <a:t>Production de fumier</a:t>
            </a:r>
          </a:p>
          <a:p>
            <a:pPr>
              <a:buFont typeface="Wingdings" pitchFamily="2" charset="2"/>
              <a:buChar char="q"/>
            </a:pPr>
            <a:r>
              <a:rPr lang="en-US" sz="3200" dirty="0"/>
              <a:t>Nouvelles connexions</a:t>
            </a:r>
          </a:p>
          <a:p>
            <a:pPr>
              <a:buFont typeface="Wingdings" pitchFamily="2" charset="2"/>
              <a:buChar char="q"/>
            </a:pPr>
            <a:r>
              <a:rPr lang="en-US" sz="3200" dirty="0"/>
              <a:t>STBV à construire</a:t>
            </a:r>
          </a:p>
        </p:txBody>
      </p:sp>
      <p:pic>
        <p:nvPicPr>
          <p:cNvPr id="5" name="image18.jpeg">
            <a:extLst>
              <a:ext uri="{FF2B5EF4-FFF2-40B4-BE49-F238E27FC236}">
                <a16:creationId xmlns:a16="http://schemas.microsoft.com/office/drawing/2014/main" id="{2289A7AB-94DA-BF1F-8775-3B7B72D512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4987636" y="1288473"/>
            <a:ext cx="6364575" cy="5389995"/>
          </a:xfrm>
          <a:prstGeom prst="rect">
            <a:avLst/>
          </a:prstGeom>
        </p:spPr>
      </p:pic>
      <p:sp>
        <p:nvSpPr>
          <p:cNvPr id="7" name="Title 1">
            <a:extLst>
              <a:ext uri="{FF2B5EF4-FFF2-40B4-BE49-F238E27FC236}">
                <a16:creationId xmlns:a16="http://schemas.microsoft.com/office/drawing/2014/main" id="{6F3869FF-3D8A-1991-17F3-80F47F9DF1A7}"/>
              </a:ext>
            </a:extLst>
          </p:cNvPr>
          <p:cNvSpPr txBox="1">
            <a:spLocks/>
          </p:cNvSpPr>
          <p:nvPr/>
        </p:nvSpPr>
        <p:spPr>
          <a:xfrm>
            <a:off x="2387600" y="226581"/>
            <a:ext cx="9247800" cy="762432"/>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b="1" dirty="0"/>
              <a:t>POSSIBILITÉS POUR LES SERVICES PUBLICS DE METTRE EN ŒUVRE LE CWIS</a:t>
            </a:r>
          </a:p>
        </p:txBody>
      </p:sp>
      <p:pic>
        <p:nvPicPr>
          <p:cNvPr id="8" name="Picture 7">
            <a:extLst>
              <a:ext uri="{FF2B5EF4-FFF2-40B4-BE49-F238E27FC236}">
                <a16:creationId xmlns:a16="http://schemas.microsoft.com/office/drawing/2014/main" id="{76B1E7D5-BBBE-7810-806F-C319B02385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592" y="110919"/>
            <a:ext cx="1406393" cy="12512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1AF4-96B2-BAB9-C56D-4803BCEBE454}"/>
              </a:ext>
            </a:extLst>
          </p:cNvPr>
          <p:cNvSpPr>
            <a:spLocks noGrp="1"/>
          </p:cNvSpPr>
          <p:nvPr>
            <p:ph type="title"/>
          </p:nvPr>
        </p:nvSpPr>
        <p:spPr>
          <a:xfrm>
            <a:off x="2262548" y="290946"/>
            <a:ext cx="9357157" cy="692727"/>
          </a:xfrm>
        </p:spPr>
        <p:txBody>
          <a:bodyPr>
            <a:normAutofit/>
          </a:bodyPr>
          <a:lstStyle/>
          <a:p>
            <a:r>
              <a:rPr lang="en-GB" sz="3600" b="1" dirty="0"/>
              <a:t>DÉFIS DE LA MISE EN ŒUVRE DU CWIS</a:t>
            </a:r>
          </a:p>
        </p:txBody>
      </p:sp>
      <p:sp>
        <p:nvSpPr>
          <p:cNvPr id="5" name="TextBox 4">
            <a:extLst>
              <a:ext uri="{FF2B5EF4-FFF2-40B4-BE49-F238E27FC236}">
                <a16:creationId xmlns:a16="http://schemas.microsoft.com/office/drawing/2014/main" id="{3128AED5-47E7-0FCC-7711-1F7F83BA47E1}"/>
              </a:ext>
            </a:extLst>
          </p:cNvPr>
          <p:cNvSpPr txBox="1"/>
          <p:nvPr/>
        </p:nvSpPr>
        <p:spPr>
          <a:xfrm>
            <a:off x="110837" y="2161310"/>
            <a:ext cx="11386896" cy="4154984"/>
          </a:xfrm>
          <a:prstGeom prst="rect">
            <a:avLst/>
          </a:prstGeom>
          <a:noFill/>
        </p:spPr>
        <p:txBody>
          <a:bodyPr wrap="square" rtlCol="0">
            <a:spAutoFit/>
          </a:bodyPr>
          <a:lstStyle/>
          <a:p>
            <a:r>
              <a:rPr lang="en-GB" sz="2400" b="1" dirty="0"/>
              <a:t>LA CULTURE ET LA TRADITION : </a:t>
            </a:r>
          </a:p>
          <a:p>
            <a:r>
              <a:rPr lang="en-GB" sz="2400" dirty="0"/>
              <a:t>Les habitants ne pensent pas que les questions d'assainissement puissent être discutées ouvertement en raison de l'importance de l'environnement. </a:t>
            </a:r>
          </a:p>
          <a:p>
            <a:r>
              <a:rPr lang="en-GB" sz="2400" dirty="0"/>
              <a:t>La vie privée y est attachée. Changer cette culture peut être un obstacle</a:t>
            </a:r>
          </a:p>
          <a:p>
            <a:endParaRPr lang="en-GB" sz="2400" b="1" dirty="0"/>
          </a:p>
          <a:p>
            <a:r>
              <a:rPr lang="en-GB" sz="2400" b="1" dirty="0"/>
              <a:t>LE MANQUE D'INVESTISSEMENT DANS LES INFRASTRUCTURES D'ASSAINISSEMENT DANS LE PASSÉ : </a:t>
            </a:r>
            <a:r>
              <a:rPr lang="en-GB" sz="2400" dirty="0"/>
              <a:t>Il y a </a:t>
            </a:r>
            <a:r>
              <a:rPr lang="en-GB" sz="2400" dirty="0" err="1"/>
              <a:t>eu</a:t>
            </a:r>
            <a:r>
              <a:rPr lang="en-GB" sz="2400" dirty="0"/>
              <a:t> </a:t>
            </a:r>
            <a:r>
              <a:rPr lang="en-GB" sz="2400" dirty="0" err="1"/>
              <a:t>en</a:t>
            </a:r>
            <a:r>
              <a:rPr lang="en-GB" sz="2400" dirty="0"/>
              <a:t> </a:t>
            </a:r>
            <a:r>
              <a:rPr lang="en-GB" sz="2400" dirty="0" err="1"/>
              <a:t>règle</a:t>
            </a:r>
            <a:r>
              <a:rPr lang="en-GB" sz="2400" dirty="0"/>
              <a:t> general un manque d'investissements dans </a:t>
            </a:r>
            <a:r>
              <a:rPr lang="en-GB" sz="2400" dirty="0" err="1"/>
              <a:t>l'assainissement</a:t>
            </a:r>
            <a:r>
              <a:rPr lang="en-GB" sz="2400" dirty="0"/>
              <a:t> par le passé, la plupart des investissements ayant été consacrés à l'eau uniquement.</a:t>
            </a:r>
          </a:p>
          <a:p>
            <a:endParaRPr lang="en-GB" sz="2400" b="1" dirty="0"/>
          </a:p>
          <a:p>
            <a:r>
              <a:rPr lang="en-GB" sz="2400" b="1" dirty="0"/>
              <a:t>ABSENCE DE CRÉATION DE LA DEMANDE : </a:t>
            </a:r>
            <a:r>
              <a:rPr lang="en-GB" sz="2400" dirty="0"/>
              <a:t>Il y a eu une demande de </a:t>
            </a:r>
            <a:r>
              <a:rPr lang="en-GB" sz="2400" dirty="0" err="1"/>
              <a:t>création</a:t>
            </a:r>
            <a:r>
              <a:rPr lang="en-GB" sz="2400" dirty="0"/>
              <a:t> de  gestion des </a:t>
            </a:r>
            <a:r>
              <a:rPr lang="en-GB" sz="2400" dirty="0" err="1"/>
              <a:t>boues</a:t>
            </a:r>
            <a:r>
              <a:rPr lang="en-GB" sz="2400" dirty="0"/>
              <a:t> de </a:t>
            </a:r>
            <a:r>
              <a:rPr lang="en-GB" sz="2400" dirty="0" err="1"/>
              <a:t>vidange</a:t>
            </a:r>
            <a:r>
              <a:rPr lang="en-GB" sz="2400" dirty="0"/>
              <a:t> dans les régions.</a:t>
            </a:r>
          </a:p>
        </p:txBody>
      </p:sp>
      <p:pic>
        <p:nvPicPr>
          <p:cNvPr id="6" name="Picture 5">
            <a:extLst>
              <a:ext uri="{FF2B5EF4-FFF2-40B4-BE49-F238E27FC236}">
                <a16:creationId xmlns:a16="http://schemas.microsoft.com/office/drawing/2014/main" id="{1AD1760B-4030-C2F4-AFAC-E4DEA4684A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37" y="128711"/>
            <a:ext cx="1406393" cy="1251279"/>
          </a:xfrm>
          <a:prstGeom prst="rect">
            <a:avLst/>
          </a:prstGeom>
        </p:spPr>
      </p:pic>
    </p:spTree>
    <p:extLst>
      <p:ext uri="{BB962C8B-B14F-4D97-AF65-F5344CB8AC3E}">
        <p14:creationId xmlns:p14="http://schemas.microsoft.com/office/powerpoint/2010/main" val="334249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254" y="270933"/>
            <a:ext cx="9663545" cy="1072885"/>
          </a:xfrm>
        </p:spPr>
        <p:txBody>
          <a:bodyPr>
            <a:normAutofit fontScale="90000"/>
          </a:bodyPr>
          <a:lstStyle/>
          <a:p>
            <a:pPr algn="ctr"/>
            <a:r>
              <a:rPr lang="en-US" sz="4800" b="1" dirty="0"/>
              <a:t>MISE EN ŒUVRE DU CWIS AU NIVEAU DU LPWSC</a:t>
            </a:r>
          </a:p>
        </p:txBody>
      </p:sp>
      <p:sp>
        <p:nvSpPr>
          <p:cNvPr id="3" name="Content Placeholder 2"/>
          <p:cNvSpPr>
            <a:spLocks noGrp="1"/>
          </p:cNvSpPr>
          <p:nvPr>
            <p:ph idx="1"/>
          </p:nvPr>
        </p:nvSpPr>
        <p:spPr>
          <a:xfrm>
            <a:off x="299412" y="1933383"/>
            <a:ext cx="11215255" cy="4351338"/>
          </a:xfrm>
        </p:spPr>
        <p:txBody>
          <a:bodyPr>
            <a:normAutofit lnSpcReduction="10000"/>
          </a:bodyPr>
          <a:lstStyle/>
          <a:p>
            <a:pPr marL="0" indent="0">
              <a:buNone/>
            </a:pPr>
            <a:r>
              <a:rPr lang="en-US" sz="3200" dirty="0"/>
              <a:t>LPWSC a révisé le plan stratégique pour l'année 2023-2025 et a fait ce qui suit ;</a:t>
            </a:r>
          </a:p>
          <a:p>
            <a:pPr marL="0" indent="0">
              <a:buNone/>
            </a:pPr>
            <a:endParaRPr lang="en-US" sz="3200" dirty="0"/>
          </a:p>
          <a:p>
            <a:pPr>
              <a:buFont typeface="Wingdings" panose="05000000000000000000" pitchFamily="2" charset="2"/>
              <a:buChar char="q"/>
            </a:pPr>
            <a:r>
              <a:rPr lang="en-US" sz="3200" dirty="0"/>
              <a:t>Intégration de </a:t>
            </a:r>
            <a:r>
              <a:rPr lang="en-US" sz="3200" dirty="0" err="1"/>
              <a:t>l'assainissement</a:t>
            </a:r>
            <a:r>
              <a:rPr lang="en-US" sz="3200" dirty="0"/>
              <a:t> </a:t>
            </a:r>
            <a:r>
              <a:rPr lang="en-US" sz="3200" dirty="0" err="1"/>
              <a:t>autonome</a:t>
            </a:r>
            <a:r>
              <a:rPr lang="en-US" sz="3200" dirty="0"/>
              <a:t> et de la gestion des boues de vidange dans le plan</a:t>
            </a:r>
          </a:p>
          <a:p>
            <a:pPr>
              <a:buFont typeface="Wingdings" panose="05000000000000000000" pitchFamily="2" charset="2"/>
              <a:buChar char="q"/>
            </a:pPr>
            <a:r>
              <a:rPr lang="en-US" sz="3200" dirty="0"/>
              <a:t> Restructuration du service commercial pour créer des </a:t>
            </a:r>
            <a:r>
              <a:rPr lang="en-US" sz="3200" dirty="0" err="1"/>
              <a:t>unités</a:t>
            </a:r>
            <a:r>
              <a:rPr lang="en-US" sz="3200" dirty="0"/>
              <a:t> pour </a:t>
            </a:r>
            <a:r>
              <a:rPr lang="en-US" sz="3200" dirty="0" err="1"/>
              <a:t>l’assainissement</a:t>
            </a:r>
            <a:r>
              <a:rPr lang="en-US" sz="3200" dirty="0"/>
              <a:t> </a:t>
            </a:r>
            <a:r>
              <a:rPr lang="en-US" sz="3200" dirty="0" err="1"/>
              <a:t>autonome</a:t>
            </a:r>
            <a:endParaRPr lang="en-US" sz="3200" dirty="0"/>
          </a:p>
          <a:p>
            <a:pPr>
              <a:buFont typeface="Wingdings" panose="05000000000000000000" pitchFamily="2" charset="2"/>
              <a:buChar char="q"/>
            </a:pPr>
            <a:r>
              <a:rPr lang="en-US" sz="3200" dirty="0"/>
              <a:t>Le service public a l'intention de créer une </a:t>
            </a:r>
            <a:r>
              <a:rPr lang="en-US" sz="3200" dirty="0" err="1"/>
              <a:t>unité</a:t>
            </a:r>
            <a:r>
              <a:rPr lang="en-US" sz="3200" dirty="0"/>
              <a:t> GBV pour gérer les questions relatives aux </a:t>
            </a:r>
            <a:r>
              <a:rPr lang="en-US" sz="3200" dirty="0" err="1"/>
              <a:t>boues</a:t>
            </a:r>
            <a:r>
              <a:rPr lang="en-US" sz="3200" dirty="0"/>
              <a:t> de </a:t>
            </a:r>
            <a:r>
              <a:rPr lang="en-US" sz="3200" dirty="0" err="1"/>
              <a:t>vidange</a:t>
            </a:r>
            <a:r>
              <a:rPr lang="en-US" sz="3200" dirty="0"/>
              <a:t>.</a:t>
            </a:r>
          </a:p>
        </p:txBody>
      </p:sp>
      <p:pic>
        <p:nvPicPr>
          <p:cNvPr id="4" name="Picture 3">
            <a:extLst>
              <a:ext uri="{FF2B5EF4-FFF2-40B4-BE49-F238E27FC236}">
                <a16:creationId xmlns:a16="http://schemas.microsoft.com/office/drawing/2014/main" id="{6ABE1B6E-52F5-281E-5B72-1E40027D26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8558"/>
            <a:ext cx="1406393" cy="12512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91" y="73890"/>
            <a:ext cx="8028709" cy="1214293"/>
          </a:xfrm>
        </p:spPr>
        <p:txBody>
          <a:bodyPr>
            <a:normAutofit fontScale="90000"/>
          </a:bodyPr>
          <a:lstStyle/>
          <a:p>
            <a:r>
              <a:rPr lang="en-US" b="1" dirty="0" err="1"/>
              <a:t>Diagramme</a:t>
            </a:r>
            <a:r>
              <a:rPr lang="en-US" b="1" dirty="0"/>
              <a:t> de flux </a:t>
            </a:r>
            <a:r>
              <a:rPr lang="en-US" b="1" dirty="0" err="1"/>
              <a:t>d’excrétas</a:t>
            </a:r>
            <a:r>
              <a:rPr lang="en-US" b="1" dirty="0"/>
              <a:t> (SFD) pour Mansa </a:t>
            </a:r>
          </a:p>
        </p:txBody>
      </p:sp>
      <p:pic>
        <p:nvPicPr>
          <p:cNvPr id="4" name="Picture 3">
            <a:extLst>
              <a:ext uri="{FF2B5EF4-FFF2-40B4-BE49-F238E27FC236}">
                <a16:creationId xmlns:a16="http://schemas.microsoft.com/office/drawing/2014/main" id="{DCA28A31-07A3-7A0F-610C-07EFA27BDE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871" y="94075"/>
            <a:ext cx="1406393" cy="1251279"/>
          </a:xfrm>
          <a:prstGeom prst="rect">
            <a:avLst/>
          </a:prstGeom>
        </p:spPr>
      </p:pic>
      <p:sp>
        <p:nvSpPr>
          <p:cNvPr id="7" name="Content Placeholder 2">
            <a:extLst>
              <a:ext uri="{FF2B5EF4-FFF2-40B4-BE49-F238E27FC236}">
                <a16:creationId xmlns:a16="http://schemas.microsoft.com/office/drawing/2014/main" id="{C65B2FAE-34DE-CC5E-A55E-BBFCFFB18958}"/>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Avec le soutien de la GIZ, une enquête a été menée, ce qui a permis à la société commercial d'obtenir les résultats suivants :</a:t>
            </a:r>
          </a:p>
          <a:p>
            <a:pPr>
              <a:buFont typeface="Arial" panose="020B0604020202020204" pitchFamily="34" charset="0"/>
              <a:buNone/>
            </a:pPr>
            <a:endParaRPr lang="en-US"/>
          </a:p>
          <a:p>
            <a:pPr>
              <a:buFont typeface="Wingdings" pitchFamily="2" charset="2"/>
              <a:buChar char="Ø"/>
            </a:pPr>
            <a:r>
              <a:rPr lang="en-US"/>
              <a:t>Obtenir les bonnes données sur l'assainissement urbain et les eaux usées pour la société commerciale</a:t>
            </a:r>
          </a:p>
          <a:p>
            <a:pPr>
              <a:buFont typeface="Wingdings" pitchFamily="2" charset="2"/>
              <a:buChar char="Ø"/>
            </a:pPr>
            <a:r>
              <a:rPr lang="en-US"/>
              <a:t>Prise de décision fondée sur des données concernant la planification des services, les investissements et la responsabilité.</a:t>
            </a:r>
          </a:p>
          <a:p>
            <a:pPr>
              <a:buFont typeface="Wingdings" pitchFamily="2" charset="2"/>
              <a:buChar char="Ø"/>
            </a:pPr>
            <a:r>
              <a:rPr lang="en-US"/>
              <a:t>Faire de l'assainissement une partie intégrante du cadre général du développement urbain à Mansa</a:t>
            </a:r>
          </a:p>
          <a:p>
            <a:pPr>
              <a:buFont typeface="Arial" panose="020B0604020202020204" pitchFamily="34" charset="0"/>
              <a:buNone/>
            </a:pPr>
            <a:endParaRPr lang="en-US"/>
          </a:p>
          <a:p>
            <a:pPr>
              <a:buFont typeface="Wingdings" pitchFamily="2" charset="2"/>
              <a:buChar char="Ø"/>
            </a:pPr>
            <a:endParaRPr lang="en-US"/>
          </a:p>
          <a:p>
            <a:pPr>
              <a:buFont typeface="Wingdings" pitchFamily="2" charset="2"/>
              <a:buChar char="Ø"/>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3001A-17E5-3525-E020-76EE8771F74C}"/>
              </a:ext>
            </a:extLst>
          </p:cNvPr>
          <p:cNvSpPr>
            <a:spLocks noGrp="1"/>
          </p:cNvSpPr>
          <p:nvPr>
            <p:ph type="title"/>
          </p:nvPr>
        </p:nvSpPr>
        <p:spPr>
          <a:xfrm>
            <a:off x="414867" y="245029"/>
            <a:ext cx="10515600" cy="1325563"/>
          </a:xfrm>
        </p:spPr>
        <p:txBody>
          <a:bodyPr>
            <a:normAutofit/>
          </a:bodyPr>
          <a:lstStyle/>
          <a:p>
            <a:r>
              <a:rPr lang="fr-FR" sz="4400" b="1" dirty="0">
                <a:solidFill>
                  <a:srgbClr val="00B0F0"/>
                </a:solidFill>
              </a:rPr>
              <a:t>RÈGLES DE COURTOISIE / MÉTHODES DE PARTICIPATION</a:t>
            </a:r>
            <a:endParaRPr lang="de-DE" dirty="0"/>
          </a:p>
        </p:txBody>
      </p:sp>
      <p:sp>
        <p:nvSpPr>
          <p:cNvPr id="3" name="Inhaltsplatzhalter 2">
            <a:extLst>
              <a:ext uri="{FF2B5EF4-FFF2-40B4-BE49-F238E27FC236}">
                <a16:creationId xmlns:a16="http://schemas.microsoft.com/office/drawing/2014/main" id="{6AC8EBD0-6DB4-F55C-0EA9-37CDA04971D0}"/>
              </a:ext>
            </a:extLst>
          </p:cNvPr>
          <p:cNvSpPr>
            <a:spLocks noGrp="1"/>
          </p:cNvSpPr>
          <p:nvPr>
            <p:ph idx="1"/>
          </p:nvPr>
        </p:nvSpPr>
        <p:spPr>
          <a:xfrm>
            <a:off x="736913" y="1800445"/>
            <a:ext cx="7255933" cy="4741471"/>
          </a:xfrm>
        </p:spPr>
        <p:txBody>
          <a:bodyPr>
            <a:normAutofit fontScale="92500" lnSpcReduction="10000"/>
          </a:bodyPr>
          <a:lstStyle/>
          <a:p>
            <a:pPr marL="457200" indent="-457200" algn="just">
              <a:buFont typeface="Wingdings" panose="05000000000000000000" pitchFamily="2" charset="2"/>
              <a:buChar char="q"/>
            </a:pPr>
            <a:r>
              <a:rPr lang="en-US" sz="2800" b="1" dirty="0"/>
              <a:t>Pour demander la parole : </a:t>
            </a:r>
          </a:p>
          <a:p>
            <a:pPr marL="914400" lvl="1" indent="-457200" algn="just">
              <a:buAutoNum type="arabicPeriod"/>
            </a:pPr>
            <a:r>
              <a:rPr lang="en-US" b="1" dirty="0" err="1"/>
              <a:t>cliquez</a:t>
            </a:r>
            <a:r>
              <a:rPr lang="en-US" b="1" dirty="0"/>
              <a:t> sur "REACTIONS“</a:t>
            </a:r>
          </a:p>
          <a:p>
            <a:pPr marL="914400" lvl="1" indent="-457200" algn="just">
              <a:buAutoNum type="arabicPeriod"/>
            </a:pPr>
            <a:r>
              <a:rPr lang="en-US" b="1" dirty="0" err="1"/>
              <a:t>cliquez</a:t>
            </a:r>
            <a:r>
              <a:rPr lang="en-US" b="1" dirty="0"/>
              <a:t> sur "LEVER LA MAIN"</a:t>
            </a:r>
          </a:p>
          <a:p>
            <a:pPr algn="just"/>
            <a:endParaRPr lang="en-US" sz="2800" b="1" dirty="0"/>
          </a:p>
          <a:p>
            <a:pPr marL="457200" indent="-457200" algn="just">
              <a:buFont typeface="Wingdings" panose="05000000000000000000" pitchFamily="2" charset="2"/>
              <a:buChar char="q"/>
            </a:pPr>
            <a:r>
              <a:rPr lang="en-US" sz="2800" b="1" dirty="0"/>
              <a:t>Pour rétablir le son : cliquez sur le microphone</a:t>
            </a:r>
          </a:p>
          <a:p>
            <a:pPr algn="just"/>
            <a:endParaRPr lang="en-US" sz="2800" b="1" dirty="0"/>
          </a:p>
          <a:p>
            <a:pPr marL="457200" indent="-457200" algn="just">
              <a:buFont typeface="Wingdings" panose="05000000000000000000" pitchFamily="2" charset="2"/>
              <a:buChar char="q"/>
            </a:pPr>
            <a:r>
              <a:rPr lang="en-US" sz="2800" b="1" dirty="0"/>
              <a:t>Pour couper le son : cliquez à nouveau sur le microphone</a:t>
            </a:r>
          </a:p>
          <a:p>
            <a:pPr marL="0" indent="0" algn="just">
              <a:buNone/>
            </a:pPr>
            <a:endParaRPr lang="fr-FR" sz="2800" b="1" dirty="0"/>
          </a:p>
          <a:p>
            <a:pPr marL="457200" indent="-457200" algn="just">
              <a:buFont typeface="Wingdings" panose="05000000000000000000" pitchFamily="2" charset="2"/>
              <a:buChar char="q"/>
            </a:pPr>
            <a:r>
              <a:rPr lang="fr-FR" sz="2800" b="1" dirty="0"/>
              <a:t>Pour </a:t>
            </a:r>
            <a:r>
              <a:rPr lang="fr-FR" sz="2800" b="1" dirty="0" err="1"/>
              <a:t>poser des </a:t>
            </a:r>
            <a:r>
              <a:rPr lang="fr-FR" b="1" dirty="0"/>
              <a:t>questions par </a:t>
            </a:r>
            <a:r>
              <a:rPr lang="fr-FR" b="1" dirty="0" err="1"/>
              <a:t>écrit </a:t>
            </a:r>
            <a:r>
              <a:rPr lang="fr-FR" sz="2800" b="1" dirty="0"/>
              <a:t>: cliquez sur la "</a:t>
            </a:r>
            <a:r>
              <a:rPr lang="fr-FR" sz="2800" b="1" dirty="0" err="1"/>
              <a:t>chatbox</a:t>
            </a:r>
            <a:r>
              <a:rPr lang="fr-FR" b="1" dirty="0"/>
              <a:t>".</a:t>
            </a:r>
            <a:endParaRPr lang="fr-FR" sz="2800" b="1" dirty="0"/>
          </a:p>
          <a:p>
            <a:endParaRPr lang="de-DE" dirty="0"/>
          </a:p>
        </p:txBody>
      </p:sp>
      <p:pic>
        <p:nvPicPr>
          <p:cNvPr id="5" name="Image 5">
            <a:extLst>
              <a:ext uri="{FF2B5EF4-FFF2-40B4-BE49-F238E27FC236}">
                <a16:creationId xmlns:a16="http://schemas.microsoft.com/office/drawing/2014/main" id="{EC8DA89F-1E58-D132-EDE7-6E3F20337A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01736" y="1435492"/>
            <a:ext cx="2536372" cy="968828"/>
          </a:xfrm>
          <a:prstGeom prst="rect">
            <a:avLst/>
          </a:prstGeom>
        </p:spPr>
      </p:pic>
      <p:pic>
        <p:nvPicPr>
          <p:cNvPr id="11" name="Image 11">
            <a:extLst>
              <a:ext uri="{FF2B5EF4-FFF2-40B4-BE49-F238E27FC236}">
                <a16:creationId xmlns:a16="http://schemas.microsoft.com/office/drawing/2014/main" id="{C62C0634-2481-96AA-9B02-629CCD28D9C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264786" y="4828118"/>
            <a:ext cx="836950" cy="552875"/>
          </a:xfrm>
          <a:prstGeom prst="rect">
            <a:avLst/>
          </a:prstGeom>
        </p:spPr>
      </p:pic>
      <p:pic>
        <p:nvPicPr>
          <p:cNvPr id="12" name="Image 13">
            <a:extLst>
              <a:ext uri="{FF2B5EF4-FFF2-40B4-BE49-F238E27FC236}">
                <a16:creationId xmlns:a16="http://schemas.microsoft.com/office/drawing/2014/main" id="{4F474E50-C5C4-15C1-66F0-9BAA07BF5CF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267813" y="5635602"/>
            <a:ext cx="838800" cy="541361"/>
          </a:xfrm>
          <a:prstGeom prst="rect">
            <a:avLst/>
          </a:prstGeom>
        </p:spPr>
      </p:pic>
      <p:pic>
        <p:nvPicPr>
          <p:cNvPr id="14" name="Espace réservé pour une image  5" descr="intrerpretation - PowerPoint">
            <a:extLst>
              <a:ext uri="{FF2B5EF4-FFF2-40B4-BE49-F238E27FC236}">
                <a16:creationId xmlns:a16="http://schemas.microsoft.com/office/drawing/2014/main" id="{12C85EBA-424B-051F-5417-E0405E7C54D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71826" y="2858566"/>
            <a:ext cx="2820174" cy="262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5">
            <a:extLst>
              <a:ext uri="{FF2B5EF4-FFF2-40B4-BE49-F238E27FC236}">
                <a16:creationId xmlns:a16="http://schemas.microsoft.com/office/drawing/2014/main" id="{22106478-BCE7-52EC-036A-55D0FA845BE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62936" y="3238049"/>
            <a:ext cx="838800" cy="540001"/>
          </a:xfrm>
          <a:prstGeom prst="rect">
            <a:avLst/>
          </a:prstGeom>
        </p:spPr>
      </p:pic>
      <p:pic>
        <p:nvPicPr>
          <p:cNvPr id="18" name="Grafik 17">
            <a:extLst>
              <a:ext uri="{FF2B5EF4-FFF2-40B4-BE49-F238E27FC236}">
                <a16:creationId xmlns:a16="http://schemas.microsoft.com/office/drawing/2014/main" id="{AFA17FA2-812B-6D7A-D442-ECDBE3B0D17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262936" y="4033083"/>
            <a:ext cx="838800" cy="540002"/>
          </a:xfrm>
          <a:prstGeom prst="rect">
            <a:avLst/>
          </a:prstGeom>
        </p:spPr>
      </p:pic>
    </p:spTree>
    <p:extLst>
      <p:ext uri="{BB962C8B-B14F-4D97-AF65-F5344CB8AC3E}">
        <p14:creationId xmlns:p14="http://schemas.microsoft.com/office/powerpoint/2010/main" val="936847205"/>
      </p:ext>
    </p:extLst>
  </p:cSld>
  <p:clrMapOvr>
    <a:masterClrMapping/>
  </p:clrMapOvr>
  <mc:AlternateContent xmlns:mc="http://schemas.openxmlformats.org/markup-compatibility/2006" xmlns:p14="http://schemas.microsoft.com/office/powerpoint/2010/main">
    <mc:Choice Requires="p14">
      <p:transition spd="slow" p14:dur="2000" advTm="32518"/>
    </mc:Choice>
    <mc:Fallback xmlns="" xmlns:a16="http://schemas.microsoft.com/office/drawing/2014/main" xmlns:a14="http://schemas.microsoft.com/office/drawing/2010/main">
      <p:transition spd="slow" advTm="325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54" y="309707"/>
            <a:ext cx="9531928" cy="1325563"/>
          </a:xfrm>
        </p:spPr>
        <p:txBody>
          <a:bodyPr>
            <a:normAutofit fontScale="90000"/>
          </a:bodyPr>
          <a:lstStyle/>
          <a:p>
            <a:r>
              <a:rPr lang="en-US" sz="4800" b="1" dirty="0"/>
              <a:t>CARTOGRAPHIE DE L'ASSAINISSEMENT À MANSA</a:t>
            </a:r>
          </a:p>
        </p:txBody>
      </p:sp>
      <p:sp>
        <p:nvSpPr>
          <p:cNvPr id="3" name="Content Placeholder 2"/>
          <p:cNvSpPr>
            <a:spLocks noGrp="1"/>
          </p:cNvSpPr>
          <p:nvPr>
            <p:ph idx="1"/>
          </p:nvPr>
        </p:nvSpPr>
        <p:spPr>
          <a:xfrm>
            <a:off x="415636" y="1825625"/>
            <a:ext cx="11263746" cy="4351338"/>
          </a:xfrm>
        </p:spPr>
        <p:txBody>
          <a:bodyPr>
            <a:normAutofit fontScale="85000" lnSpcReduction="20000"/>
          </a:bodyPr>
          <a:lstStyle/>
          <a:p>
            <a:pPr marL="0" indent="0">
              <a:buNone/>
            </a:pPr>
            <a:r>
              <a:rPr lang="en-US" sz="4400" dirty="0"/>
              <a:t>Avec le soutien du Conseil national pour l'approvisionnement en eau et l'assainissement, l'exercice suivant est en cours ;</a:t>
            </a:r>
          </a:p>
          <a:p>
            <a:pPr>
              <a:buFont typeface="Wingdings" panose="05000000000000000000" pitchFamily="2" charset="2"/>
              <a:buChar char="q"/>
            </a:pPr>
            <a:r>
              <a:rPr lang="en-US" sz="4400" dirty="0"/>
              <a:t>Cartographie SIG de toutes les installations </a:t>
            </a:r>
            <a:r>
              <a:rPr lang="en-US" sz="4400" dirty="0" err="1"/>
              <a:t>sanitaires</a:t>
            </a:r>
            <a:r>
              <a:rPr lang="en-US" sz="4400" dirty="0"/>
              <a:t>.</a:t>
            </a:r>
          </a:p>
          <a:p>
            <a:pPr>
              <a:buFont typeface="Wingdings" panose="05000000000000000000" pitchFamily="2" charset="2"/>
              <a:buChar char="q"/>
            </a:pPr>
            <a:r>
              <a:rPr lang="en-US" sz="4400" dirty="0"/>
              <a:t>La </a:t>
            </a:r>
            <a:r>
              <a:rPr lang="en-US" sz="4400" dirty="0" err="1"/>
              <a:t>ville</a:t>
            </a:r>
            <a:r>
              <a:rPr lang="en-US" sz="4400" dirty="0"/>
              <a:t> a </a:t>
            </a:r>
            <a:r>
              <a:rPr lang="en-US" sz="4400" dirty="0" err="1"/>
              <a:t>été</a:t>
            </a:r>
            <a:r>
              <a:rPr lang="en-US" sz="4400" dirty="0"/>
              <a:t> </a:t>
            </a:r>
            <a:r>
              <a:rPr lang="en-US" sz="4400" dirty="0" err="1"/>
              <a:t>zonée</a:t>
            </a:r>
            <a:r>
              <a:rPr lang="en-US" sz="4400" dirty="0"/>
              <a:t> pour la </a:t>
            </a:r>
            <a:r>
              <a:rPr lang="en-US" sz="4400" dirty="0" err="1"/>
              <a:t>demande</a:t>
            </a:r>
            <a:r>
              <a:rPr lang="en-US" sz="4400" dirty="0"/>
              <a:t> </a:t>
            </a:r>
            <a:r>
              <a:rPr lang="en-US" sz="4400" dirty="0" err="1"/>
              <a:t>créée</a:t>
            </a:r>
            <a:endParaRPr lang="en-US" sz="4400" dirty="0"/>
          </a:p>
          <a:p>
            <a:pPr>
              <a:buFont typeface="Wingdings" panose="05000000000000000000" pitchFamily="2" charset="2"/>
              <a:buChar char="q"/>
            </a:pPr>
            <a:r>
              <a:rPr lang="en-US" sz="4400" dirty="0" err="1"/>
              <a:t>Renouvellement</a:t>
            </a:r>
            <a:r>
              <a:rPr lang="en-US" sz="4400" dirty="0"/>
              <a:t> de </a:t>
            </a:r>
            <a:r>
              <a:rPr lang="en-US" sz="4400" dirty="0" err="1"/>
              <a:t>l'image</a:t>
            </a:r>
            <a:r>
              <a:rPr lang="en-US" sz="4400" dirty="0"/>
              <a:t> de marque et marketing des deux </a:t>
            </a:r>
            <a:r>
              <a:rPr lang="en-US" sz="4400" dirty="0" err="1"/>
              <a:t>mandats</a:t>
            </a:r>
            <a:r>
              <a:rPr lang="en-US" sz="4400" dirty="0"/>
              <a:t> - </a:t>
            </a:r>
            <a:r>
              <a:rPr lang="en-US" sz="4400" dirty="0" err="1"/>
              <a:t>assainissement</a:t>
            </a:r>
            <a:r>
              <a:rPr lang="en-US" sz="4400" dirty="0"/>
              <a:t> </a:t>
            </a:r>
            <a:r>
              <a:rPr lang="en-US" sz="4400" dirty="0" err="1"/>
              <a:t>autonome</a:t>
            </a:r>
            <a:r>
              <a:rPr lang="en-US" sz="4400" dirty="0"/>
              <a:t> et gestion des </a:t>
            </a:r>
            <a:r>
              <a:rPr lang="en-US" sz="4400" dirty="0" err="1"/>
              <a:t>boues</a:t>
            </a:r>
            <a:r>
              <a:rPr lang="en-US" sz="4400" dirty="0"/>
              <a:t> de </a:t>
            </a:r>
            <a:r>
              <a:rPr lang="en-US" sz="4400" dirty="0" err="1"/>
              <a:t>vidange</a:t>
            </a:r>
            <a:r>
              <a:rPr lang="en-US" sz="4400" dirty="0"/>
              <a:t> - </a:t>
            </a:r>
            <a:r>
              <a:rPr lang="en-US" sz="4400" dirty="0" err="1"/>
              <a:t>en</a:t>
            </a:r>
            <a:r>
              <a:rPr lang="en-US" sz="4400" dirty="0"/>
              <a:t> </a:t>
            </a:r>
            <a:r>
              <a:rPr lang="en-US" sz="4400" dirty="0" err="1"/>
              <a:t>impliquant</a:t>
            </a:r>
            <a:r>
              <a:rPr lang="en-US" sz="4400" dirty="0"/>
              <a:t> les </a:t>
            </a:r>
            <a:r>
              <a:rPr lang="en-US" sz="4400" dirty="0" err="1"/>
              <a:t>principales</a:t>
            </a:r>
            <a:r>
              <a:rPr lang="en-US" sz="4400" dirty="0"/>
              <a:t> parties </a:t>
            </a:r>
            <a:r>
              <a:rPr lang="en-US" sz="4400" dirty="0" err="1"/>
              <a:t>prenantes</a:t>
            </a:r>
            <a:r>
              <a:rPr lang="en-US" sz="4400" dirty="0"/>
              <a:t>.</a:t>
            </a:r>
          </a:p>
          <a:p>
            <a:pPr>
              <a:buFont typeface="Wingdings" panose="05000000000000000000" pitchFamily="2" charset="2"/>
              <a:buChar char="q"/>
            </a:pPr>
            <a:endParaRPr lang="en-US" sz="4400" dirty="0"/>
          </a:p>
          <a:p>
            <a:pPr>
              <a:buFont typeface="Wingdings" panose="05000000000000000000" pitchFamily="2" charset="2"/>
              <a:buChar char="q"/>
            </a:pPr>
            <a:endParaRPr lang="en-US" sz="4400" dirty="0"/>
          </a:p>
          <a:p>
            <a:pPr>
              <a:buNone/>
            </a:pPr>
            <a:endParaRPr lang="en-US" dirty="0"/>
          </a:p>
          <a:p>
            <a:pPr>
              <a:buFont typeface="Wingdings" pitchFamily="2" charset="2"/>
              <a:buChar char="Ø"/>
            </a:pPr>
            <a:endParaRPr lang="en-US" dirty="0"/>
          </a:p>
          <a:p>
            <a:pPr>
              <a:buNone/>
            </a:pPr>
            <a:endParaRPr lang="en-US" dirty="0"/>
          </a:p>
          <a:p>
            <a:pPr>
              <a:buFont typeface="Wingdings" pitchFamily="2" charset="2"/>
              <a:buChar char="Ø"/>
            </a:pPr>
            <a:endParaRPr lang="en-US" dirty="0"/>
          </a:p>
          <a:p>
            <a:pPr>
              <a:buFont typeface="Wingdings" pitchFamily="2" charset="2"/>
              <a:buChar char="Ø"/>
            </a:pPr>
            <a:endParaRPr lang="en-US" dirty="0"/>
          </a:p>
        </p:txBody>
      </p:sp>
      <p:pic>
        <p:nvPicPr>
          <p:cNvPr id="4" name="Picture 3">
            <a:extLst>
              <a:ext uri="{FF2B5EF4-FFF2-40B4-BE49-F238E27FC236}">
                <a16:creationId xmlns:a16="http://schemas.microsoft.com/office/drawing/2014/main" id="{67D2DF75-A417-6E7C-155F-1AB7B7B74D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417" y="284162"/>
            <a:ext cx="1406393" cy="12512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50824"/>
            <a:ext cx="10363200" cy="1325563"/>
          </a:xfrm>
        </p:spPr>
        <p:txBody>
          <a:bodyPr/>
          <a:lstStyle/>
          <a:p>
            <a:pPr algn="ctr"/>
            <a:r>
              <a:rPr lang="en-US" b="1" dirty="0"/>
              <a:t>IMPLICATION DES PARTIES PRENANTES DANS LES CWIS EN TANT QUE DÉCIDEURS</a:t>
            </a:r>
          </a:p>
        </p:txBody>
      </p:sp>
      <p:pic>
        <p:nvPicPr>
          <p:cNvPr id="1026" name="Picture 2" descr="C:\Users\LpWSC-SME\Documents\IMG-20240117-WA0013.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603850" y="1958197"/>
            <a:ext cx="5080958" cy="3994030"/>
          </a:xfrm>
          <a:prstGeom prst="rect">
            <a:avLst/>
          </a:prstGeom>
          <a:noFill/>
        </p:spPr>
      </p:pic>
      <p:pic>
        <p:nvPicPr>
          <p:cNvPr id="1028" name="Picture 4" descr="C:\Users\LpWSC-SME\Documents\IMG_20231221_133617_945.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172200" y="1992702"/>
            <a:ext cx="5181600" cy="3951692"/>
          </a:xfrm>
          <a:prstGeom prst="rect">
            <a:avLst/>
          </a:prstGeom>
          <a:noFill/>
        </p:spPr>
      </p:pic>
      <p:pic>
        <p:nvPicPr>
          <p:cNvPr id="3" name="Picture 2">
            <a:extLst>
              <a:ext uri="{FF2B5EF4-FFF2-40B4-BE49-F238E27FC236}">
                <a16:creationId xmlns:a16="http://schemas.microsoft.com/office/drawing/2014/main" id="{0BD3973F-6653-FB98-7A2C-D9BFCCF9A9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254" y="33289"/>
            <a:ext cx="1406393" cy="12512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56" y="2058843"/>
            <a:ext cx="5548745" cy="4351338"/>
          </a:xfrm>
        </p:spPr>
        <p:txBody>
          <a:bodyPr>
            <a:normAutofit fontScale="92500" lnSpcReduction="10000"/>
          </a:bodyPr>
          <a:lstStyle/>
          <a:p>
            <a:r>
              <a:rPr lang="en-US" sz="4000" dirty="0"/>
              <a:t>La </a:t>
            </a:r>
            <a:r>
              <a:rPr lang="en-US" sz="4000" dirty="0" err="1"/>
              <a:t>société</a:t>
            </a:r>
            <a:r>
              <a:rPr lang="en-US" sz="4000" dirty="0"/>
              <a:t> </a:t>
            </a:r>
            <a:r>
              <a:rPr lang="en-US" sz="4000" dirty="0" err="1"/>
              <a:t>commerciale</a:t>
            </a:r>
            <a:r>
              <a:rPr lang="en-US" sz="4000" dirty="0"/>
              <a:t> a élaboré des politiques et des procédures opérationnelles normalisées en matière </a:t>
            </a:r>
            <a:r>
              <a:rPr lang="en-US" sz="4000" dirty="0" err="1"/>
              <a:t>d’AA</a:t>
            </a:r>
            <a:r>
              <a:rPr lang="en-US" sz="4000" dirty="0"/>
              <a:t> et de GBV.</a:t>
            </a:r>
          </a:p>
          <a:p>
            <a:r>
              <a:rPr lang="en-US" sz="4000" dirty="0"/>
              <a:t>Des engagements constants sont pris avec les communautés</a:t>
            </a:r>
          </a:p>
        </p:txBody>
      </p:sp>
      <p:pic>
        <p:nvPicPr>
          <p:cNvPr id="2050" name="Picture 2" descr="C:\Users\LpWSC-SME\Documents\IMG-20240118-WA0025.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172200" y="2058194"/>
            <a:ext cx="5181600" cy="3886200"/>
          </a:xfrm>
          <a:prstGeom prst="rect">
            <a:avLst/>
          </a:prstGeom>
          <a:noFill/>
        </p:spPr>
      </p:pic>
      <p:pic>
        <p:nvPicPr>
          <p:cNvPr id="4" name="Picture 3">
            <a:extLst>
              <a:ext uri="{FF2B5EF4-FFF2-40B4-BE49-F238E27FC236}">
                <a16:creationId xmlns:a16="http://schemas.microsoft.com/office/drawing/2014/main" id="{C90C5D48-1CBA-0CDC-97CB-8E62B1FB4F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397"/>
            <a:ext cx="1406393" cy="1251279"/>
          </a:xfrm>
          <a:prstGeom prst="rect">
            <a:avLst/>
          </a:prstGeom>
        </p:spPr>
      </p:pic>
      <p:sp>
        <p:nvSpPr>
          <p:cNvPr id="5" name="Title 1">
            <a:extLst>
              <a:ext uri="{FF2B5EF4-FFF2-40B4-BE49-F238E27FC236}">
                <a16:creationId xmlns:a16="http://schemas.microsoft.com/office/drawing/2014/main" id="{F7750539-FFD2-DB3E-86DB-FFD1B7408032}"/>
              </a:ext>
            </a:extLst>
          </p:cNvPr>
          <p:cNvSpPr txBox="1">
            <a:spLocks/>
          </p:cNvSpPr>
          <p:nvPr/>
        </p:nvSpPr>
        <p:spPr>
          <a:xfrm>
            <a:off x="1896533" y="2508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Mise </a:t>
            </a:r>
            <a:r>
              <a:rPr lang="en-US" dirty="0" err="1"/>
              <a:t>en</a:t>
            </a:r>
            <a:r>
              <a:rPr lang="en-US" dirty="0"/>
              <a:t> </a:t>
            </a:r>
            <a:r>
              <a:rPr lang="en-US" dirty="0" err="1"/>
              <a:t>œuvre</a:t>
            </a:r>
            <a:r>
              <a:rPr lang="en-US" dirty="0"/>
              <a:t> du CWIS au sein du </a:t>
            </a:r>
            <a:r>
              <a:rPr lang="en-US" dirty="0" err="1"/>
              <a:t>LpWSC</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855" y="378980"/>
            <a:ext cx="9053945" cy="854075"/>
          </a:xfrm>
        </p:spPr>
        <p:txBody>
          <a:bodyPr>
            <a:normAutofit fontScale="90000"/>
          </a:bodyPr>
          <a:lstStyle/>
          <a:p>
            <a:r>
              <a:rPr lang="en-US" b="1" dirty="0"/>
              <a:t>MISE EN ŒUVRE DU CWIS AU SEIN DU LPWSC</a:t>
            </a:r>
          </a:p>
        </p:txBody>
      </p:sp>
      <p:sp>
        <p:nvSpPr>
          <p:cNvPr id="3" name="Content Placeholder 2"/>
          <p:cNvSpPr>
            <a:spLocks noGrp="1"/>
          </p:cNvSpPr>
          <p:nvPr>
            <p:ph sz="half" idx="1"/>
          </p:nvPr>
        </p:nvSpPr>
        <p:spPr/>
        <p:txBody>
          <a:bodyPr>
            <a:normAutofit fontScale="92500" lnSpcReduction="20000"/>
          </a:bodyPr>
          <a:lstStyle/>
          <a:p>
            <a:pPr>
              <a:buFont typeface="Wingdings" panose="05000000000000000000" pitchFamily="2" charset="2"/>
              <a:buChar char="q"/>
            </a:pPr>
            <a:r>
              <a:rPr lang="en-US" sz="4400" dirty="0"/>
              <a:t>Sensibilisation de la communauté à Mansa</a:t>
            </a:r>
          </a:p>
          <a:p>
            <a:pPr>
              <a:buFont typeface="Wingdings" panose="05000000000000000000" pitchFamily="2" charset="2"/>
              <a:buChar char="q"/>
            </a:pPr>
            <a:r>
              <a:rPr lang="en-US" sz="4400" dirty="0"/>
              <a:t>Engagement et signature d'un contrat de prestation de services avec les opérateurs privés impliqués dans la </a:t>
            </a:r>
            <a:r>
              <a:rPr lang="en-US" sz="4400" dirty="0" err="1"/>
              <a:t>vidange</a:t>
            </a:r>
            <a:r>
              <a:rPr lang="en-US" sz="4400" dirty="0"/>
              <a:t> des </a:t>
            </a:r>
            <a:r>
              <a:rPr lang="en-US" sz="4400" dirty="0" err="1"/>
              <a:t>boues</a:t>
            </a:r>
            <a:endParaRPr lang="en-US" sz="4400" dirty="0"/>
          </a:p>
        </p:txBody>
      </p:sp>
      <p:pic>
        <p:nvPicPr>
          <p:cNvPr id="3074" name="Picture 2" descr="C:\Users\LpWSC-SME\Downloads\IMG_20231226_135937_316 (4).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172200" y="1846053"/>
            <a:ext cx="5181600" cy="4098341"/>
          </a:xfrm>
          <a:prstGeom prst="rect">
            <a:avLst/>
          </a:prstGeom>
          <a:noFill/>
        </p:spPr>
      </p:pic>
      <p:pic>
        <p:nvPicPr>
          <p:cNvPr id="4" name="Picture 3">
            <a:extLst>
              <a:ext uri="{FF2B5EF4-FFF2-40B4-BE49-F238E27FC236}">
                <a16:creationId xmlns:a16="http://schemas.microsoft.com/office/drawing/2014/main" id="{208C208A-D6D8-E26A-BC99-709DE54BAA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003" y="180377"/>
            <a:ext cx="1406393" cy="12512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pWSC-SME\Downloads\IMG_20231226_135937_316 (4).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172200" y="1846053"/>
            <a:ext cx="5181600" cy="4098341"/>
          </a:xfrm>
          <a:prstGeom prst="rect">
            <a:avLst/>
          </a:prstGeom>
          <a:noFill/>
        </p:spPr>
      </p:pic>
      <p:pic>
        <p:nvPicPr>
          <p:cNvPr id="4" name="Picture 3">
            <a:extLst>
              <a:ext uri="{FF2B5EF4-FFF2-40B4-BE49-F238E27FC236}">
                <a16:creationId xmlns:a16="http://schemas.microsoft.com/office/drawing/2014/main" id="{D5385147-3F7C-B5EB-B97F-70F0F32CB4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6903"/>
            <a:ext cx="1406393" cy="1251279"/>
          </a:xfrm>
          <a:prstGeom prst="rect">
            <a:avLst/>
          </a:prstGeom>
        </p:spPr>
      </p:pic>
      <p:sp>
        <p:nvSpPr>
          <p:cNvPr id="7" name="Content Placeholder 2">
            <a:extLst>
              <a:ext uri="{FF2B5EF4-FFF2-40B4-BE49-F238E27FC236}">
                <a16:creationId xmlns:a16="http://schemas.microsoft.com/office/drawing/2014/main" id="{6EF38679-E5C9-EACE-762B-E7DCB8EFE38D}"/>
              </a:ext>
            </a:extLst>
          </p:cNvPr>
          <p:cNvSpPr txBox="1">
            <a:spLocks/>
          </p:cNvSpPr>
          <p:nvPr/>
        </p:nvSpPr>
        <p:spPr>
          <a:xfrm>
            <a:off x="990600" y="1978025"/>
            <a:ext cx="5181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a:t> Formation des vidangeurs privés</a:t>
            </a:r>
          </a:p>
          <a:p>
            <a:r>
              <a:rPr lang="en-US" sz="4400"/>
              <a:t>Formation d'un forum WASH, de groupes d'action pour l'assainissement, d'organisations communautaires </a:t>
            </a:r>
            <a:endParaRPr lang="en-US" sz="4400" dirty="0"/>
          </a:p>
        </p:txBody>
      </p:sp>
      <p:sp>
        <p:nvSpPr>
          <p:cNvPr id="9" name="Title 8">
            <a:extLst>
              <a:ext uri="{FF2B5EF4-FFF2-40B4-BE49-F238E27FC236}">
                <a16:creationId xmlns:a16="http://schemas.microsoft.com/office/drawing/2014/main" id="{A3FFAAA4-E181-E9FB-51BB-3CC6D030CFB4}"/>
              </a:ext>
            </a:extLst>
          </p:cNvPr>
          <p:cNvSpPr>
            <a:spLocks noGrp="1"/>
          </p:cNvSpPr>
          <p:nvPr>
            <p:ph type="title"/>
          </p:nvPr>
        </p:nvSpPr>
        <p:spPr>
          <a:xfrm>
            <a:off x="1406392" y="365125"/>
            <a:ext cx="9947407" cy="1325563"/>
          </a:xfrm>
        </p:spPr>
        <p:txBody>
          <a:bodyPr/>
          <a:lstStyle/>
          <a:p>
            <a:r>
              <a:rPr lang="en-US" dirty="0"/>
              <a:t>Mise </a:t>
            </a:r>
            <a:r>
              <a:rPr lang="en-US" dirty="0" err="1"/>
              <a:t>en</a:t>
            </a:r>
            <a:r>
              <a:rPr lang="en-US" dirty="0"/>
              <a:t> </a:t>
            </a:r>
            <a:r>
              <a:rPr lang="en-US" dirty="0" err="1"/>
              <a:t>œuvre</a:t>
            </a:r>
            <a:r>
              <a:rPr lang="en-US" dirty="0"/>
              <a:t> du CWIS au sein du </a:t>
            </a:r>
            <a:r>
              <a:rPr lang="en-US" dirty="0" err="1"/>
              <a:t>LpWSC</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5852"/>
            <a:ext cx="10515600" cy="1325563"/>
          </a:xfrm>
        </p:spPr>
        <p:txBody>
          <a:bodyPr/>
          <a:lstStyle/>
          <a:p>
            <a:pPr algn="ctr"/>
            <a:r>
              <a:rPr lang="en-US" b="1" dirty="0"/>
              <a:t>PROMOTION D'UNE VILLE SANS DÉFÉCATION À L'AIR LIBRE GRÂCE AU MANDAT ÉTENDU </a:t>
            </a:r>
          </a:p>
        </p:txBody>
      </p:sp>
      <p:pic>
        <p:nvPicPr>
          <p:cNvPr id="2050" name="Picture 2" descr="C:\Users\LpWSC-SME\Documents\IMG-20231128-WA0016.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587331" y="1825625"/>
            <a:ext cx="4351338" cy="4351338"/>
          </a:xfrm>
          <a:prstGeom prst="rect">
            <a:avLst/>
          </a:prstGeom>
          <a:noFill/>
        </p:spPr>
      </p:pic>
      <p:pic>
        <p:nvPicPr>
          <p:cNvPr id="4" name="Picture 3">
            <a:extLst>
              <a:ext uri="{FF2B5EF4-FFF2-40B4-BE49-F238E27FC236}">
                <a16:creationId xmlns:a16="http://schemas.microsoft.com/office/drawing/2014/main" id="{EF75C163-88A0-0B6D-17EE-A5538433D8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797"/>
            <a:ext cx="1406393" cy="1251279"/>
          </a:xfrm>
          <a:prstGeom prst="rect">
            <a:avLst/>
          </a:prstGeom>
        </p:spPr>
      </p:pic>
      <p:sp>
        <p:nvSpPr>
          <p:cNvPr id="7" name="Content Placeholder 2">
            <a:extLst>
              <a:ext uri="{FF2B5EF4-FFF2-40B4-BE49-F238E27FC236}">
                <a16:creationId xmlns:a16="http://schemas.microsoft.com/office/drawing/2014/main" id="{4244BD94-E02A-67EF-1C91-05B52E679B02}"/>
              </a:ext>
            </a:extLst>
          </p:cNvPr>
          <p:cNvSpPr txBox="1">
            <a:spLocks/>
          </p:cNvSpPr>
          <p:nvPr/>
        </p:nvSpPr>
        <p:spPr>
          <a:xfrm>
            <a:off x="990600" y="1978025"/>
            <a:ext cx="51816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 service public travaille avec les ministères comcernés et les structures déjà existantes.</a:t>
            </a:r>
          </a:p>
          <a:p>
            <a:pPr>
              <a:buFont typeface="Wingdings" pitchFamily="2" charset="2"/>
              <a:buChar char="Ø"/>
            </a:pPr>
            <a:r>
              <a:rPr lang="en-US"/>
              <a:t>Formation de groupes d'action pour l'assainissement</a:t>
            </a:r>
          </a:p>
          <a:p>
            <a:pPr>
              <a:buFont typeface="Wingdings" pitchFamily="2" charset="2"/>
              <a:buChar char="Ø"/>
            </a:pPr>
            <a:r>
              <a:rPr lang="en-US"/>
              <a:t>Champions WASH</a:t>
            </a:r>
          </a:p>
          <a:p>
            <a:pPr>
              <a:buFont typeface="Wingdings" pitchFamily="2" charset="2"/>
              <a:buChar char="Ø"/>
            </a:pPr>
            <a:r>
              <a:rPr lang="en-US"/>
              <a:t> Technicien en santé environnementale</a:t>
            </a:r>
          </a:p>
          <a:p>
            <a:pPr>
              <a:buFont typeface="Wingdings" pitchFamily="2" charset="2"/>
              <a:buChar char="Ø"/>
            </a:pPr>
            <a:r>
              <a:rPr lang="en-US"/>
              <a:t>ONG</a:t>
            </a:r>
          </a:p>
          <a:p>
            <a:pPr>
              <a:buFont typeface="Wingdings" pitchFamily="2" charset="2"/>
              <a:buChar char="Ø"/>
            </a:pPr>
            <a:r>
              <a:rPr lang="en-US"/>
              <a:t>5 bassins versants (60 villages déclarés sans defecation à l’air libre)</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018" y="157307"/>
            <a:ext cx="7419109" cy="1325563"/>
          </a:xfrm>
        </p:spPr>
        <p:txBody>
          <a:bodyPr/>
          <a:lstStyle/>
          <a:p>
            <a:pPr algn="ctr"/>
            <a:r>
              <a:rPr lang="en-US" b="1" dirty="0"/>
              <a:t>PERSPECTIVES DU CWIS</a:t>
            </a:r>
          </a:p>
        </p:txBody>
      </p:sp>
      <p:sp>
        <p:nvSpPr>
          <p:cNvPr id="3" name="Content Placeholder 2"/>
          <p:cNvSpPr>
            <a:spLocks noGrp="1"/>
          </p:cNvSpPr>
          <p:nvPr>
            <p:ph sz="half" idx="1"/>
          </p:nvPr>
        </p:nvSpPr>
        <p:spPr>
          <a:xfrm>
            <a:off x="838199" y="1825625"/>
            <a:ext cx="5437909" cy="4351338"/>
          </a:xfrm>
        </p:spPr>
        <p:txBody>
          <a:bodyPr>
            <a:normAutofit fontScale="92500" lnSpcReduction="10000"/>
          </a:bodyPr>
          <a:lstStyle/>
          <a:p>
            <a:pPr>
              <a:buFont typeface="Wingdings" pitchFamily="2" charset="2"/>
              <a:buChar char="Ø"/>
            </a:pPr>
            <a:r>
              <a:rPr lang="en-US" sz="3600" dirty="0"/>
              <a:t>Plan directeur d'assainissement</a:t>
            </a:r>
          </a:p>
          <a:p>
            <a:pPr>
              <a:buFont typeface="Wingdings" pitchFamily="2" charset="2"/>
              <a:buChar char="Ø"/>
            </a:pPr>
            <a:r>
              <a:rPr lang="en-US" sz="3600" dirty="0"/>
              <a:t>Développement de modèles </a:t>
            </a:r>
            <a:r>
              <a:rPr lang="en-US" sz="3600" dirty="0" err="1"/>
              <a:t>commerciaux</a:t>
            </a:r>
            <a:r>
              <a:rPr lang="en-US" sz="3600" dirty="0"/>
              <a:t> GBV/AA</a:t>
            </a:r>
          </a:p>
          <a:p>
            <a:pPr>
              <a:buFont typeface="Wingdings" pitchFamily="2" charset="2"/>
              <a:buChar char="Ø"/>
            </a:pPr>
            <a:r>
              <a:rPr lang="en-US" sz="3600" dirty="0"/>
              <a:t>Lobby pour l'investissement dans l'assainissement.</a:t>
            </a:r>
          </a:p>
          <a:p>
            <a:pPr>
              <a:buFont typeface="Wingdings" pitchFamily="2" charset="2"/>
              <a:buChar char="Ø"/>
            </a:pPr>
            <a:r>
              <a:rPr lang="en-US" sz="3600" dirty="0"/>
              <a:t>Augmenter l'empreinte et obtenir des </a:t>
            </a:r>
            <a:r>
              <a:rPr lang="en-US" sz="3600" dirty="0" err="1"/>
              <a:t>opportunités </a:t>
            </a:r>
            <a:r>
              <a:rPr lang="en-US" sz="3600" dirty="0"/>
              <a:t>commerciales</a:t>
            </a:r>
          </a:p>
          <a:p>
            <a:pPr>
              <a:buNone/>
            </a:pPr>
            <a:endParaRPr lang="en-US" sz="3600" dirty="0"/>
          </a:p>
          <a:p>
            <a:endParaRPr lang="en-US" sz="3600" dirty="0"/>
          </a:p>
        </p:txBody>
      </p:sp>
      <p:pic>
        <p:nvPicPr>
          <p:cNvPr id="1026" name="Picture 2" descr="C:\Users\LpWSC-SME\Documents\IMG-20231128-WA0024.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587331" y="1825625"/>
            <a:ext cx="4351338" cy="4351338"/>
          </a:xfrm>
          <a:prstGeom prst="rect">
            <a:avLst/>
          </a:prstGeom>
          <a:noFill/>
        </p:spPr>
      </p:pic>
      <p:pic>
        <p:nvPicPr>
          <p:cNvPr id="4" name="Picture 3">
            <a:extLst>
              <a:ext uri="{FF2B5EF4-FFF2-40B4-BE49-F238E27FC236}">
                <a16:creationId xmlns:a16="http://schemas.microsoft.com/office/drawing/2014/main" id="{5146027F-3345-ABEF-E386-B62F8A9809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397"/>
            <a:ext cx="1406393" cy="12512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27DD-185F-7FDB-86E7-AF26DE758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6955D-7CFE-3554-B956-F1991769D602}"/>
              </a:ext>
            </a:extLst>
          </p:cNvPr>
          <p:cNvSpPr>
            <a:spLocks noGrp="1"/>
          </p:cNvSpPr>
          <p:nvPr>
            <p:ph type="title"/>
          </p:nvPr>
        </p:nvSpPr>
        <p:spPr>
          <a:xfrm>
            <a:off x="2189018" y="157307"/>
            <a:ext cx="7419109" cy="1325563"/>
          </a:xfrm>
        </p:spPr>
        <p:txBody>
          <a:bodyPr>
            <a:normAutofit fontScale="90000"/>
          </a:bodyPr>
          <a:lstStyle/>
          <a:p>
            <a:pPr algn="ctr"/>
            <a:r>
              <a:rPr lang="en-US" b="1" dirty="0"/>
              <a:t>INDICATEURS CLÉS DE PERFORMANCE ET IMPACT/PERFORMANCE</a:t>
            </a:r>
          </a:p>
        </p:txBody>
      </p:sp>
      <p:pic>
        <p:nvPicPr>
          <p:cNvPr id="4" name="Picture 3">
            <a:extLst>
              <a:ext uri="{FF2B5EF4-FFF2-40B4-BE49-F238E27FC236}">
                <a16:creationId xmlns:a16="http://schemas.microsoft.com/office/drawing/2014/main" id="{1EA70568-B332-689A-5B96-307AC4CDA3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397"/>
            <a:ext cx="1406393" cy="1251279"/>
          </a:xfrm>
          <a:prstGeom prst="rect">
            <a:avLst/>
          </a:prstGeom>
        </p:spPr>
      </p:pic>
      <p:graphicFrame>
        <p:nvGraphicFramePr>
          <p:cNvPr id="9" name="Table 8">
            <a:extLst>
              <a:ext uri="{FF2B5EF4-FFF2-40B4-BE49-F238E27FC236}">
                <a16:creationId xmlns:a16="http://schemas.microsoft.com/office/drawing/2014/main" id="{2704F23E-C85C-EA9B-CF0A-3C004ADD011F}"/>
              </a:ext>
            </a:extLst>
          </p:cNvPr>
          <p:cNvGraphicFramePr>
            <a:graphicFrameLocks noGrp="1"/>
          </p:cNvGraphicFramePr>
          <p:nvPr>
            <p:extLst>
              <p:ext uri="{D42A27DB-BD31-4B8C-83A1-F6EECF244321}">
                <p14:modId xmlns:p14="http://schemas.microsoft.com/office/powerpoint/2010/main" val="145367513"/>
              </p:ext>
            </p:extLst>
          </p:nvPr>
        </p:nvGraphicFramePr>
        <p:xfrm>
          <a:off x="540913" y="1867437"/>
          <a:ext cx="10753620" cy="4694991"/>
        </p:xfrm>
        <a:graphic>
          <a:graphicData uri="http://schemas.openxmlformats.org/drawingml/2006/table">
            <a:tbl>
              <a:tblPr/>
              <a:tblGrid>
                <a:gridCol w="961828">
                  <a:extLst>
                    <a:ext uri="{9D8B030D-6E8A-4147-A177-3AD203B41FA5}">
                      <a16:colId xmlns:a16="http://schemas.microsoft.com/office/drawing/2014/main" val="2077792960"/>
                    </a:ext>
                  </a:extLst>
                </a:gridCol>
                <a:gridCol w="4588966">
                  <a:extLst>
                    <a:ext uri="{9D8B030D-6E8A-4147-A177-3AD203B41FA5}">
                      <a16:colId xmlns:a16="http://schemas.microsoft.com/office/drawing/2014/main" val="1515957345"/>
                    </a:ext>
                  </a:extLst>
                </a:gridCol>
                <a:gridCol w="2717442">
                  <a:extLst>
                    <a:ext uri="{9D8B030D-6E8A-4147-A177-3AD203B41FA5}">
                      <a16:colId xmlns:a16="http://schemas.microsoft.com/office/drawing/2014/main" val="2147693644"/>
                    </a:ext>
                  </a:extLst>
                </a:gridCol>
                <a:gridCol w="2485384">
                  <a:extLst>
                    <a:ext uri="{9D8B030D-6E8A-4147-A177-3AD203B41FA5}">
                      <a16:colId xmlns:a16="http://schemas.microsoft.com/office/drawing/2014/main" val="4093146018"/>
                    </a:ext>
                  </a:extLst>
                </a:gridCol>
              </a:tblGrid>
              <a:tr h="1070865">
                <a:tc>
                  <a:txBody>
                    <a:bodyPr/>
                    <a:lstStyle/>
                    <a:p>
                      <a:pPr algn="ctr" fontAlgn="b"/>
                      <a:r>
                        <a:rPr lang="en-GB" sz="2400" b="1" i="0" u="none" strike="noStrike" dirty="0">
                          <a:solidFill>
                            <a:srgbClr val="000000"/>
                          </a:solidFill>
                          <a:effectLst/>
                          <a:latin typeface="Calibri" panose="020F0502020204030204" pitchFamily="34" charset="0"/>
                        </a:rPr>
                        <a:t>SN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400" b="1" i="0" u="none" strike="noStrike" dirty="0">
                          <a:solidFill>
                            <a:srgbClr val="000000"/>
                          </a:solidFill>
                          <a:effectLst/>
                          <a:latin typeface="Calibri" panose="020F0502020204030204" pitchFamily="34" charset="0"/>
                        </a:rPr>
                        <a:t>ICP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400" b="1" i="0" u="none" strike="noStrike" dirty="0">
                          <a:solidFill>
                            <a:srgbClr val="000000"/>
                          </a:solidFill>
                          <a:effectLst/>
                          <a:latin typeface="Calibri" panose="020F0502020204030204" pitchFamily="34" charset="0"/>
                        </a:rPr>
                        <a:t>UNITÉ DE MESURE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400" b="1" i="0" u="none" strike="noStrike" dirty="0">
                          <a:solidFill>
                            <a:srgbClr val="000000"/>
                          </a:solidFill>
                          <a:effectLst/>
                          <a:latin typeface="Calibri" panose="020F0502020204030204" pitchFamily="34" charset="0"/>
                        </a:rPr>
                        <a:t>FRÉQUENCE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2613204"/>
                  </a:ext>
                </a:extLst>
              </a:tr>
              <a:tr h="774119">
                <a:tc>
                  <a:txBody>
                    <a:bodyPr/>
                    <a:lstStyle/>
                    <a:p>
                      <a:pPr algn="ctr" fontAlgn="ctr"/>
                      <a:r>
                        <a:rPr lang="en-GB" sz="20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VEILLER À CE QUE TOUTES LES FOSSES SEPTIQUES SOIENT VIDÉES DANS LA RÉGION DE LUAPULA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NOMBRE DE FOSSES SEPTIQUES VIDANGÉES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HEBDOMADAIRE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2047223"/>
                  </a:ext>
                </a:extLst>
              </a:tr>
              <a:tr h="1032159">
                <a:tc>
                  <a:txBody>
                    <a:bodyPr/>
                    <a:lstStyle/>
                    <a:p>
                      <a:pPr algn="ctr" fontAlgn="ctr"/>
                      <a:r>
                        <a:rPr lang="en-GB" sz="2000" b="1"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S'ASSURER QUE LES CONDUITES D'ÉGOUT NE SONT PAS OBSTRUÉES ET QU'ELLES NE DÉBORDENT PAS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KILOMÈTRES D'ÉGOUTS INSPECTÉS ET DÉBOUCHÉS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HEBDOMADAIRE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095414"/>
                  </a:ext>
                </a:extLst>
              </a:tr>
              <a:tr h="774119">
                <a:tc>
                  <a:txBody>
                    <a:bodyPr/>
                    <a:lstStyle/>
                    <a:p>
                      <a:pPr algn="ctr" fontAlgn="ctr"/>
                      <a:r>
                        <a:rPr lang="en-GB" sz="2000" b="1"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VIDER LES TOILETTES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NOMBRE DE TOILETTES VIDÉES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HEBDOMADAIRE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081278"/>
                  </a:ext>
                </a:extLst>
              </a:tr>
              <a:tr h="893923">
                <a:tc>
                  <a:txBody>
                    <a:bodyPr/>
                    <a:lstStyle/>
                    <a:p>
                      <a:pPr algn="ctr" fontAlgn="ctr"/>
                      <a:r>
                        <a:rPr lang="en-GB" sz="2000" b="1"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RACCORDER LES NOUVEAUX CLIENTS AUX NOUVELLES CONDUITES D'ÉGOUT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NOMBRE DE CLIENTS NOMBRE DE CLIENTS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2000" b="1" i="0" u="none" strike="noStrike" dirty="0">
                          <a:solidFill>
                            <a:srgbClr val="000000"/>
                          </a:solidFill>
                          <a:effectLst/>
                          <a:latin typeface="Calibri" panose="020F0502020204030204" pitchFamily="34" charset="0"/>
                        </a:rPr>
                        <a:t>HEBDOMADAIRE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264340"/>
                  </a:ext>
                </a:extLst>
              </a:tr>
            </a:tbl>
          </a:graphicData>
        </a:graphic>
      </p:graphicFrame>
    </p:spTree>
    <p:extLst>
      <p:ext uri="{BB962C8B-B14F-4D97-AF65-F5344CB8AC3E}">
        <p14:creationId xmlns:p14="http://schemas.microsoft.com/office/powerpoint/2010/main" val="3419564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DA4E5-6FA2-1562-8F81-27BB91A65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F0C2D2-88C2-3A55-FAD6-1E9B43CCC206}"/>
              </a:ext>
            </a:extLst>
          </p:cNvPr>
          <p:cNvSpPr>
            <a:spLocks noGrp="1"/>
          </p:cNvSpPr>
          <p:nvPr>
            <p:ph type="title"/>
          </p:nvPr>
        </p:nvSpPr>
        <p:spPr>
          <a:xfrm>
            <a:off x="1544782" y="254288"/>
            <a:ext cx="10515600" cy="1325563"/>
          </a:xfrm>
        </p:spPr>
        <p:txBody>
          <a:bodyPr/>
          <a:lstStyle/>
          <a:p>
            <a:pPr algn="ctr"/>
            <a:r>
              <a:rPr lang="en-US" b="1" dirty="0"/>
              <a:t>PROMOTION D'UNE VILLE SANS DÉFÉCATION À L'AIR LIBRE GRÂCE AU MANDAT ÉTENDU </a:t>
            </a:r>
          </a:p>
        </p:txBody>
      </p:sp>
      <p:sp>
        <p:nvSpPr>
          <p:cNvPr id="3" name="Content Placeholder 2">
            <a:extLst>
              <a:ext uri="{FF2B5EF4-FFF2-40B4-BE49-F238E27FC236}">
                <a16:creationId xmlns:a16="http://schemas.microsoft.com/office/drawing/2014/main" id="{2C69DE83-A4FB-332B-40EE-ACE1A4CCC8B0}"/>
              </a:ext>
            </a:extLst>
          </p:cNvPr>
          <p:cNvSpPr>
            <a:spLocks noGrp="1"/>
          </p:cNvSpPr>
          <p:nvPr>
            <p:ph sz="half" idx="1"/>
          </p:nvPr>
        </p:nvSpPr>
        <p:spPr/>
        <p:txBody>
          <a:bodyPr>
            <a:normAutofit fontScale="92500" lnSpcReduction="20000"/>
          </a:bodyPr>
          <a:lstStyle/>
          <a:p>
            <a:pPr>
              <a:buFont typeface="Wingdings" panose="05000000000000000000" pitchFamily="2" charset="2"/>
              <a:buChar char="q"/>
            </a:pPr>
            <a:r>
              <a:rPr lang="en-US" dirty="0"/>
              <a:t>Le service public travaille avec les chefs traditionnels en charge de la chefferie.</a:t>
            </a:r>
          </a:p>
          <a:p>
            <a:pPr>
              <a:buFont typeface="Wingdings" panose="05000000000000000000" pitchFamily="2" charset="2"/>
              <a:buChar char="q"/>
            </a:pPr>
            <a:r>
              <a:rPr lang="en-US" dirty="0"/>
              <a:t> Leaders civils au sein des comités de développement de quartier</a:t>
            </a:r>
          </a:p>
          <a:p>
            <a:pPr>
              <a:buFont typeface="Wingdings" panose="05000000000000000000" pitchFamily="2" charset="2"/>
              <a:buChar char="q"/>
            </a:pPr>
            <a:r>
              <a:rPr lang="en-US" dirty="0"/>
              <a:t>Mise en œuvre </a:t>
            </a:r>
            <a:r>
              <a:rPr lang="en-US" dirty="0" err="1"/>
              <a:t>complète</a:t>
            </a:r>
            <a:r>
              <a:rPr lang="en-US" dirty="0"/>
              <a:t> de </a:t>
            </a:r>
            <a:r>
              <a:rPr lang="fr-FR" dirty="0"/>
              <a:t>l'assainissement total piloté par la communauté</a:t>
            </a:r>
            <a:r>
              <a:rPr lang="en-US" dirty="0"/>
              <a:t> dans la région de </a:t>
            </a:r>
            <a:r>
              <a:rPr lang="en-US" dirty="0" err="1"/>
              <a:t>Luapula</a:t>
            </a:r>
            <a:r>
              <a:rPr lang="en-US" dirty="0"/>
              <a:t>.</a:t>
            </a:r>
          </a:p>
          <a:p>
            <a:pPr>
              <a:buFont typeface="Wingdings" panose="05000000000000000000" pitchFamily="2" charset="2"/>
              <a:buChar char="q"/>
            </a:pPr>
            <a:r>
              <a:rPr lang="en-US" dirty="0"/>
              <a:t>Chaque village, chaque école, chaque hôpital devrait </a:t>
            </a:r>
            <a:r>
              <a:rPr lang="en-US" dirty="0" err="1"/>
              <a:t>disposer au moins </a:t>
            </a:r>
            <a:r>
              <a:rPr lang="en-US" dirty="0"/>
              <a:t>d'une installation sanitaire décente.</a:t>
            </a:r>
          </a:p>
          <a:p>
            <a:pPr>
              <a:buFont typeface="Wingdings" pitchFamily="2" charset="2"/>
              <a:buChar char="Ø"/>
            </a:pPr>
            <a:endParaRPr lang="en-US" dirty="0"/>
          </a:p>
          <a:p>
            <a:pPr>
              <a:buNone/>
            </a:pPr>
            <a:endParaRPr lang="en-US" dirty="0"/>
          </a:p>
          <a:p>
            <a:endParaRPr lang="en-US" dirty="0"/>
          </a:p>
        </p:txBody>
      </p:sp>
      <p:pic>
        <p:nvPicPr>
          <p:cNvPr id="4" name="Picture 3">
            <a:extLst>
              <a:ext uri="{FF2B5EF4-FFF2-40B4-BE49-F238E27FC236}">
                <a16:creationId xmlns:a16="http://schemas.microsoft.com/office/drawing/2014/main" id="{DD70246D-A563-0651-5725-4ABEDD2251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397"/>
            <a:ext cx="1406393" cy="1251279"/>
          </a:xfrm>
          <a:prstGeom prst="rect">
            <a:avLst/>
          </a:prstGeom>
        </p:spPr>
      </p:pic>
      <p:pic>
        <p:nvPicPr>
          <p:cNvPr id="8" name="Content Placeholder 7">
            <a:extLst>
              <a:ext uri="{FF2B5EF4-FFF2-40B4-BE49-F238E27FC236}">
                <a16:creationId xmlns:a16="http://schemas.microsoft.com/office/drawing/2014/main" id="{51A239A1-C954-62D5-24A3-DA8457E8A6C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1825625"/>
            <a:ext cx="5181600" cy="4351338"/>
          </a:xfrm>
        </p:spPr>
      </p:pic>
    </p:spTree>
    <p:extLst>
      <p:ext uri="{BB962C8B-B14F-4D97-AF65-F5344CB8AC3E}">
        <p14:creationId xmlns:p14="http://schemas.microsoft.com/office/powerpoint/2010/main" val="191734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F9B2-9E89-957F-4D6B-DF94032A1F12}"/>
              </a:ext>
            </a:extLst>
          </p:cNvPr>
          <p:cNvSpPr>
            <a:spLocks noGrp="1"/>
          </p:cNvSpPr>
          <p:nvPr>
            <p:ph type="title"/>
          </p:nvPr>
        </p:nvSpPr>
        <p:spPr>
          <a:xfrm>
            <a:off x="1295400" y="2055129"/>
            <a:ext cx="7696200" cy="750093"/>
          </a:xfrm>
        </p:spPr>
        <p:txBody>
          <a:bodyPr>
            <a:noAutofit/>
          </a:bodyPr>
          <a:lstStyle/>
          <a:p>
            <a:r>
              <a:rPr lang="en-GB" sz="3600" b="1" dirty="0">
                <a:solidFill>
                  <a:srgbClr val="FF0000"/>
                </a:solidFill>
              </a:rPr>
              <a:t>CONCLUSION - Le SCIE est la voie à suivre</a:t>
            </a:r>
            <a:endParaRPr lang="en-AE" sz="3600" b="1" dirty="0">
              <a:solidFill>
                <a:srgbClr val="FF0000"/>
              </a:solidFill>
            </a:endParaRPr>
          </a:p>
        </p:txBody>
      </p:sp>
      <p:pic>
        <p:nvPicPr>
          <p:cNvPr id="4" name="image1.png">
            <a:extLst>
              <a:ext uri="{FF2B5EF4-FFF2-40B4-BE49-F238E27FC236}">
                <a16:creationId xmlns:a16="http://schemas.microsoft.com/office/drawing/2014/main" id="{6314D3EA-D8CD-A0E9-0B29-B74CDCA29303}"/>
              </a:ext>
            </a:extLst>
          </p:cNvPr>
          <p:cNvPicPr>
            <a:picLocks noChangeAspect="1"/>
          </p:cNvPicPr>
          <p:nvPr/>
        </p:nvPicPr>
        <p:blipFill>
          <a:blip r:embed="rId2" cstate="print"/>
          <a:stretch>
            <a:fillRect/>
          </a:stretch>
        </p:blipFill>
        <p:spPr>
          <a:xfrm>
            <a:off x="-344565" y="0"/>
            <a:ext cx="12881130" cy="7038109"/>
          </a:xfrm>
          <a:prstGeom prst="rect">
            <a:avLst/>
          </a:prstGeom>
        </p:spPr>
      </p:pic>
      <p:sp>
        <p:nvSpPr>
          <p:cNvPr id="7" name="TextBox 6">
            <a:extLst>
              <a:ext uri="{FF2B5EF4-FFF2-40B4-BE49-F238E27FC236}">
                <a16:creationId xmlns:a16="http://schemas.microsoft.com/office/drawing/2014/main" id="{D6E80FC7-F35F-033D-9D7A-5A1DD139AA39}"/>
              </a:ext>
            </a:extLst>
          </p:cNvPr>
          <p:cNvSpPr txBox="1"/>
          <p:nvPr/>
        </p:nvSpPr>
        <p:spPr>
          <a:xfrm>
            <a:off x="3520326" y="2703108"/>
            <a:ext cx="5151347" cy="1323439"/>
          </a:xfrm>
          <a:prstGeom prst="rect">
            <a:avLst/>
          </a:prstGeom>
          <a:noFill/>
        </p:spPr>
        <p:txBody>
          <a:bodyPr wrap="none" rtlCol="0">
            <a:spAutoFit/>
          </a:bodyPr>
          <a:lstStyle/>
          <a:p>
            <a:r>
              <a:rPr lang="en-GB" sz="8000" dirty="0">
                <a:solidFill>
                  <a:schemeClr val="bg1"/>
                </a:solidFill>
              </a:rPr>
              <a:t>MERCI</a:t>
            </a:r>
          </a:p>
        </p:txBody>
      </p:sp>
      <p:pic>
        <p:nvPicPr>
          <p:cNvPr id="8" name="Picture 7">
            <a:extLst>
              <a:ext uri="{FF2B5EF4-FFF2-40B4-BE49-F238E27FC236}">
                <a16:creationId xmlns:a16="http://schemas.microsoft.com/office/drawing/2014/main" id="{D4484C56-FBEB-5861-EE37-EC785325AF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3472" y="322675"/>
            <a:ext cx="1406393" cy="1251279"/>
          </a:xfrm>
          <a:prstGeom prst="rect">
            <a:avLst/>
          </a:prstGeom>
        </p:spPr>
      </p:pic>
    </p:spTree>
    <p:extLst>
      <p:ext uri="{BB962C8B-B14F-4D97-AF65-F5344CB8AC3E}">
        <p14:creationId xmlns:p14="http://schemas.microsoft.com/office/powerpoint/2010/main" val="31711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071A719-FBEC-155F-2258-921C5455A22C}"/>
              </a:ext>
            </a:extLst>
          </p:cNvPr>
          <p:cNvSpPr>
            <a:spLocks noGrp="1"/>
          </p:cNvSpPr>
          <p:nvPr>
            <p:ph type="title"/>
          </p:nvPr>
        </p:nvSpPr>
        <p:spPr>
          <a:xfrm>
            <a:off x="397934" y="220216"/>
            <a:ext cx="10515600" cy="1325563"/>
          </a:xfrm>
        </p:spPr>
        <p:txBody>
          <a:bodyPr>
            <a:normAutofit/>
          </a:bodyPr>
          <a:lstStyle/>
          <a:p>
            <a:r>
              <a:rPr lang="fr-FR" b="1" dirty="0">
                <a:solidFill>
                  <a:srgbClr val="00B0F0"/>
                </a:solidFill>
              </a:rPr>
              <a:t>COMMENT CHANGER DE LANGUE</a:t>
            </a:r>
            <a:endParaRPr lang="de-DE" dirty="0"/>
          </a:p>
        </p:txBody>
      </p:sp>
      <p:grpSp>
        <p:nvGrpSpPr>
          <p:cNvPr id="14" name="Group 13">
            <a:extLst>
              <a:ext uri="{FF2B5EF4-FFF2-40B4-BE49-F238E27FC236}">
                <a16:creationId xmlns:a16="http://schemas.microsoft.com/office/drawing/2014/main" id="{40664DE6-155D-D10C-E763-44F1666274EF}"/>
              </a:ext>
            </a:extLst>
          </p:cNvPr>
          <p:cNvGrpSpPr/>
          <p:nvPr/>
        </p:nvGrpSpPr>
        <p:grpSpPr>
          <a:xfrm>
            <a:off x="3965667" y="3867183"/>
            <a:ext cx="7740000" cy="3244953"/>
            <a:chOff x="5274000" y="2270331"/>
            <a:chExt cx="7740000" cy="3244953"/>
          </a:xfrm>
        </p:grpSpPr>
        <p:grpSp>
          <p:nvGrpSpPr>
            <p:cNvPr id="5" name="Groupe 15">
              <a:extLst>
                <a:ext uri="{FF2B5EF4-FFF2-40B4-BE49-F238E27FC236}">
                  <a16:creationId xmlns:a16="http://schemas.microsoft.com/office/drawing/2014/main" id="{92C55B5E-39AB-646D-7BD7-686DBE23F117}"/>
                </a:ext>
              </a:extLst>
            </p:cNvPr>
            <p:cNvGrpSpPr/>
            <p:nvPr/>
          </p:nvGrpSpPr>
          <p:grpSpPr>
            <a:xfrm>
              <a:off x="5274000" y="2270331"/>
              <a:ext cx="7740000" cy="3244953"/>
              <a:chOff x="2131807" y="2602966"/>
              <a:chExt cx="5586793" cy="1994840"/>
            </a:xfrm>
          </p:grpSpPr>
          <p:grpSp>
            <p:nvGrpSpPr>
              <p:cNvPr id="6" name="Groupe 3">
                <a:extLst>
                  <a:ext uri="{FF2B5EF4-FFF2-40B4-BE49-F238E27FC236}">
                    <a16:creationId xmlns:a16="http://schemas.microsoft.com/office/drawing/2014/main" id="{4D423CEA-CC58-312B-7BE0-D1715C748D48}"/>
                  </a:ext>
                </a:extLst>
              </p:cNvPr>
              <p:cNvGrpSpPr/>
              <p:nvPr/>
            </p:nvGrpSpPr>
            <p:grpSpPr>
              <a:xfrm>
                <a:off x="2131807" y="2644364"/>
                <a:ext cx="4528457" cy="1953442"/>
                <a:chOff x="772886" y="3728901"/>
                <a:chExt cx="4528457" cy="1953442"/>
              </a:xfrm>
            </p:grpSpPr>
            <p:pic>
              <p:nvPicPr>
                <p:cNvPr id="10" name="Image 4">
                  <a:extLst>
                    <a:ext uri="{FF2B5EF4-FFF2-40B4-BE49-F238E27FC236}">
                      <a16:creationId xmlns:a16="http://schemas.microsoft.com/office/drawing/2014/main" id="{804F0A69-E599-5A35-CA13-B93B705E210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81742" y="3728901"/>
                  <a:ext cx="4419601" cy="1741714"/>
                </a:xfrm>
                <a:prstGeom prst="rect">
                  <a:avLst/>
                </a:prstGeom>
              </p:spPr>
            </p:pic>
            <p:sp>
              <p:nvSpPr>
                <p:cNvPr id="11" name="Rectangle 5">
                  <a:extLst>
                    <a:ext uri="{FF2B5EF4-FFF2-40B4-BE49-F238E27FC236}">
                      <a16:creationId xmlns:a16="http://schemas.microsoft.com/office/drawing/2014/main" id="{58BAD10C-1CD1-F3D6-5B20-E814D78496D9}"/>
                    </a:ext>
                  </a:extLst>
                </p:cNvPr>
                <p:cNvSpPr/>
                <p:nvPr/>
              </p:nvSpPr>
              <p:spPr>
                <a:xfrm>
                  <a:off x="772886" y="3940629"/>
                  <a:ext cx="2492828" cy="1741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 coins arrondis 12">
                <a:extLst>
                  <a:ext uri="{FF2B5EF4-FFF2-40B4-BE49-F238E27FC236}">
                    <a16:creationId xmlns:a16="http://schemas.microsoft.com/office/drawing/2014/main" id="{6E873695-F003-F96D-BE2B-353726A95034}"/>
                  </a:ext>
                </a:extLst>
              </p:cNvPr>
              <p:cNvSpPr/>
              <p:nvPr/>
            </p:nvSpPr>
            <p:spPr>
              <a:xfrm>
                <a:off x="4624635" y="2602966"/>
                <a:ext cx="1198860" cy="211728"/>
              </a:xfrm>
              <a:prstGeom prst="roundRect">
                <a:avLst/>
              </a:prstGeom>
              <a:noFill/>
              <a:ln w="38100">
                <a:solidFill>
                  <a:srgbClr val="04D6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 coins arrondis 13">
                <a:extLst>
                  <a:ext uri="{FF2B5EF4-FFF2-40B4-BE49-F238E27FC236}">
                    <a16:creationId xmlns:a16="http://schemas.microsoft.com/office/drawing/2014/main" id="{33AFD382-5E9F-C995-08BA-5AF280226CBF}"/>
                  </a:ext>
                </a:extLst>
              </p:cNvPr>
              <p:cNvSpPr/>
              <p:nvPr/>
            </p:nvSpPr>
            <p:spPr>
              <a:xfrm>
                <a:off x="4633736" y="3267334"/>
                <a:ext cx="2048829" cy="573719"/>
              </a:xfrm>
              <a:prstGeom prst="roundRect">
                <a:avLst/>
              </a:prstGeom>
              <a:noFill/>
              <a:ln w="38100">
                <a:solidFill>
                  <a:srgbClr val="04D6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èche : demi-tour 14">
                <a:extLst>
                  <a:ext uri="{FF2B5EF4-FFF2-40B4-BE49-F238E27FC236}">
                    <a16:creationId xmlns:a16="http://schemas.microsoft.com/office/drawing/2014/main" id="{56F27DDD-D443-A133-E0A9-8C7F39CCE2FC}"/>
                  </a:ext>
                </a:extLst>
              </p:cNvPr>
              <p:cNvSpPr/>
              <p:nvPr/>
            </p:nvSpPr>
            <p:spPr>
              <a:xfrm rot="5400000">
                <a:off x="6236616" y="2309431"/>
                <a:ext cx="1180487" cy="1783480"/>
              </a:xfrm>
              <a:prstGeom prst="uturnArrow">
                <a:avLst>
                  <a:gd name="adj1" fmla="val 9923"/>
                  <a:gd name="adj2" fmla="val 15577"/>
                  <a:gd name="adj3" fmla="val 22487"/>
                  <a:gd name="adj4" fmla="val 43750"/>
                  <a:gd name="adj5" fmla="val 55261"/>
                </a:avLst>
              </a:prstGeom>
              <a:solidFill>
                <a:srgbClr val="04D6EC"/>
              </a:solidFill>
              <a:ln>
                <a:solidFill>
                  <a:srgbClr val="04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Textfeld 11">
              <a:extLst>
                <a:ext uri="{FF2B5EF4-FFF2-40B4-BE49-F238E27FC236}">
                  <a16:creationId xmlns:a16="http://schemas.microsoft.com/office/drawing/2014/main" id="{AB9C8DAB-D6EE-C1F8-58FB-4625D71CC36E}"/>
                </a:ext>
              </a:extLst>
            </p:cNvPr>
            <p:cNvSpPr txBox="1"/>
            <p:nvPr/>
          </p:nvSpPr>
          <p:spPr>
            <a:xfrm>
              <a:off x="9067148" y="3980117"/>
              <a:ext cx="1476000" cy="169277"/>
            </a:xfrm>
            <a:prstGeom prst="rect">
              <a:avLst/>
            </a:prstGeom>
            <a:solidFill>
              <a:srgbClr val="0E72ED"/>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[Sandrine </a:t>
              </a:r>
              <a:r>
                <a:rPr kumimoji="0" lang="de-DE" sz="1100" b="0" i="0" u="none" strike="noStrike" kern="1200" cap="none" spc="0" normalizeH="0" noProof="0" dirty="0">
                  <a:ln>
                    <a:noFill/>
                  </a:ln>
                  <a:solidFill>
                    <a:prstClr val="white"/>
                  </a:solidFill>
                  <a:effectLst/>
                  <a:uLnTx/>
                  <a:uFillTx/>
                  <a:latin typeface="Arial Narrow" panose="020B0606020202030204" pitchFamily="34" charset="0"/>
                  <a:ea typeface="+mn-ea"/>
                  <a:cs typeface="+mn-cs"/>
                </a:rPr>
                <a:t>SIGUI</a:t>
              </a:r>
              <a:endParaRPr kumimoji="0" lang="de-DE" sz="11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2" name="Textfeld 11">
              <a:extLst>
                <a:ext uri="{FF2B5EF4-FFF2-40B4-BE49-F238E27FC236}">
                  <a16:creationId xmlns:a16="http://schemas.microsoft.com/office/drawing/2014/main" id="{2CA2F487-37F0-E2B8-9976-E3A7D1C56CB8}"/>
                </a:ext>
              </a:extLst>
            </p:cNvPr>
            <p:cNvSpPr txBox="1"/>
            <p:nvPr/>
          </p:nvSpPr>
          <p:spPr>
            <a:xfrm>
              <a:off x="9067148" y="3699006"/>
              <a:ext cx="1476000" cy="169277"/>
            </a:xfrm>
            <a:prstGeom prst="rect">
              <a:avLst/>
            </a:prstGeom>
            <a:solidFill>
              <a:srgbClr val="242424"/>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t>
              </a:r>
              <a:r>
                <a:rPr lang="de-DE" sz="1100" dirty="0">
                  <a:solidFill>
                    <a:prstClr val="white"/>
                  </a:solidFill>
                  <a:latin typeface="Arial Narrow" panose="020B0606020202030204" pitchFamily="34" charset="0"/>
                </a:rPr>
                <a:t>FR</a:t>
              </a:r>
              <a:r>
                <a:rPr kumimoji="0" lang="de-DE" sz="11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]-Alexandra DUBOIS</a:t>
              </a:r>
            </a:p>
          </p:txBody>
        </p:sp>
      </p:grpSp>
      <p:sp>
        <p:nvSpPr>
          <p:cNvPr id="3" name="Inhaltsplatzhalter 2">
            <a:extLst>
              <a:ext uri="{FF2B5EF4-FFF2-40B4-BE49-F238E27FC236}">
                <a16:creationId xmlns:a16="http://schemas.microsoft.com/office/drawing/2014/main" id="{2E6ACABB-4AD6-6607-8B31-DE5E1718726E}"/>
              </a:ext>
            </a:extLst>
          </p:cNvPr>
          <p:cNvSpPr>
            <a:spLocks noGrp="1"/>
          </p:cNvSpPr>
          <p:nvPr>
            <p:ph idx="1"/>
          </p:nvPr>
        </p:nvSpPr>
        <p:spPr>
          <a:xfrm>
            <a:off x="613333" y="1815461"/>
            <a:ext cx="7341252" cy="4351338"/>
          </a:xfrm>
        </p:spPr>
        <p:txBody>
          <a:bodyPr/>
          <a:lstStyle/>
          <a:p>
            <a:pPr marL="457200" indent="-457200" defTabSz="457200">
              <a:lnSpc>
                <a:spcPct val="100000"/>
              </a:lnSpc>
              <a:spcBef>
                <a:spcPts val="0"/>
              </a:spcBef>
              <a:buFont typeface="Wingdings" panose="05000000000000000000" pitchFamily="2" charset="2"/>
              <a:buChar char="q"/>
              <a:defRPr/>
            </a:pPr>
            <a:r>
              <a:rPr lang="en-US" sz="2400" b="1" dirty="0"/>
              <a:t>Pour changer de </a:t>
            </a:r>
            <a:r>
              <a:rPr lang="en-US" sz="2400" b="1" dirty="0" err="1"/>
              <a:t>langues </a:t>
            </a:r>
            <a:r>
              <a:rPr lang="en-US" sz="2400" b="1" dirty="0"/>
              <a:t>: </a:t>
            </a:r>
            <a:r>
              <a:rPr lang="en-US" sz="2400" b="1" dirty="0" err="1"/>
              <a:t>cliquer </a:t>
            </a:r>
            <a:r>
              <a:rPr lang="en-US" sz="2400" b="1" dirty="0"/>
              <a:t>sur "interprétation</a:t>
            </a:r>
            <a:r>
              <a:rPr lang="fr-FR" sz="2400" b="1" dirty="0"/>
              <a:t>" </a:t>
            </a:r>
            <a:endPar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fr-FR" sz="2400" b="1" dirty="0">
              <a:solidFill>
                <a:prstClr val="black"/>
              </a:solidFill>
              <a:latin typeface="Calibri" panose="020F0502020204030204"/>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400" b="1" i="0" u="none" strike="noStrike" kern="1200" cap="none" spc="0" normalizeH="0" baseline="0" noProof="0" dirty="0" err="1">
                <a:ln>
                  <a:noFill/>
                </a:ln>
                <a:solidFill>
                  <a:prstClr val="black"/>
                </a:solidFill>
                <a:effectLst/>
                <a:uLnTx/>
                <a:uFillTx/>
                <a:latin typeface="Calibri" panose="020F0502020204030204"/>
                <a:ea typeface="+mn-ea"/>
                <a:cs typeface="+mn-cs"/>
              </a:rPr>
              <a:t>Pour </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choisir les diapos correspondant à votre langue, veuillez choisir comme indiqué sur l'image</a:t>
            </a:r>
          </a:p>
        </p:txBody>
      </p:sp>
      <p:pic>
        <p:nvPicPr>
          <p:cNvPr id="13" name="Espace réservé pour une image  5" descr="intrerpretation - PowerPoint">
            <a:extLst>
              <a:ext uri="{FF2B5EF4-FFF2-40B4-BE49-F238E27FC236}">
                <a16:creationId xmlns:a16="http://schemas.microsoft.com/office/drawing/2014/main" id="{7CC09464-746F-58B0-37B5-C84C955365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85493" y="731084"/>
            <a:ext cx="2820174" cy="262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67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GB" dirty="0"/>
              <a:t>Lukanga Water Supply and Sanitation Company Ltd</a:t>
            </a:r>
            <a:endParaRPr lang="en-US" dirty="0"/>
          </a:p>
        </p:txBody>
      </p:sp>
      <p:sp>
        <p:nvSpPr>
          <p:cNvPr id="8" name="Content Placeholder 7"/>
          <p:cNvSpPr>
            <a:spLocks noGrp="1"/>
          </p:cNvSpPr>
          <p:nvPr>
            <p:ph sz="quarter" idx="1"/>
          </p:nvPr>
        </p:nvSpPr>
        <p:spPr>
          <a:xfrm>
            <a:off x="1919536" y="4365104"/>
            <a:ext cx="7992888" cy="2376264"/>
          </a:xfrm>
        </p:spPr>
        <p:txBody>
          <a:bodyPr>
            <a:normAutofit fontScale="92500" lnSpcReduction="20000"/>
          </a:bodyPr>
          <a:lstStyle/>
          <a:p>
            <a:pPr marL="0" indent="0" algn="ctr">
              <a:buNone/>
            </a:pPr>
            <a:r>
              <a:rPr lang="en-GB" sz="2800" b="1" dirty="0">
                <a:solidFill>
                  <a:schemeClr val="accent1">
                    <a:lumMod val="75000"/>
                  </a:schemeClr>
                </a:solidFill>
              </a:rPr>
              <a:t>Les services publics favorisent l'assainissement à l'échelle de la ville grâce à l'assainissement sur site et à la gestion des boues en Zambie</a:t>
            </a:r>
          </a:p>
          <a:p>
            <a:pPr marL="0" indent="0" algn="ctr">
              <a:buNone/>
            </a:pPr>
            <a:endParaRPr lang="en-GB" sz="1700" b="1" dirty="0"/>
          </a:p>
          <a:p>
            <a:pPr marL="0" indent="0" algn="ctr">
              <a:buNone/>
            </a:pPr>
            <a:r>
              <a:rPr lang="en-GB" sz="1700" b="1" dirty="0"/>
              <a:t>Nyonge Phiri </a:t>
            </a:r>
            <a:endParaRPr lang="en-GB" sz="1700" b="1" dirty="0">
              <a:solidFill>
                <a:schemeClr val="accent1">
                  <a:lumMod val="75000"/>
                </a:schemeClr>
              </a:solidFill>
            </a:endParaRPr>
          </a:p>
          <a:p>
            <a:pPr marL="0" indent="0" algn="ctr">
              <a:buNone/>
            </a:pPr>
            <a:r>
              <a:rPr lang="en-GB" sz="1700" b="1" dirty="0"/>
              <a:t>24</a:t>
            </a:r>
            <a:r>
              <a:rPr lang="en-GB" sz="1700" b="1" baseline="30000" dirty="0"/>
              <a:t>th</a:t>
            </a:r>
            <a:r>
              <a:rPr lang="en-GB" sz="1700" b="1" dirty="0"/>
              <a:t> de janvier 2024, </a:t>
            </a:r>
            <a:r>
              <a:rPr lang="en-GB" sz="1700" b="1" dirty="0" err="1"/>
              <a:t>Kabwe</a:t>
            </a:r>
            <a:endParaRPr lang="en-US" sz="1700" b="1"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3833" y="1700808"/>
            <a:ext cx="2490587"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D5955D6-2D14-4CC6-AA40-D0A27AE6857E}"/>
              </a:ext>
            </a:extLst>
          </p:cNvPr>
          <p:cNvSpPr txBox="1"/>
          <p:nvPr/>
        </p:nvSpPr>
        <p:spPr>
          <a:xfrm>
            <a:off x="9254008" y="5445224"/>
            <a:ext cx="1018456" cy="369332"/>
          </a:xfrm>
          <a:prstGeom prst="rect">
            <a:avLst/>
          </a:prstGeom>
          <a:solidFill>
            <a:schemeClr val="bg1"/>
          </a:solidFill>
        </p:spPr>
        <p:txBody>
          <a:bodyPr wrap="square" rtlCol="0">
            <a:spAutoFit/>
          </a:bodyPr>
          <a:lstStyle/>
          <a:p>
            <a:endParaRPr lang="en-US" dirty="0">
              <a:solidFill>
                <a:prstClr val="black"/>
              </a:solidFill>
              <a:latin typeface="Century Schoolbook"/>
            </a:endParaRPr>
          </a:p>
        </p:txBody>
      </p:sp>
    </p:spTree>
    <p:extLst>
      <p:ext uri="{BB962C8B-B14F-4D97-AF65-F5344CB8AC3E}">
        <p14:creationId xmlns:p14="http://schemas.microsoft.com/office/powerpoint/2010/main" val="1556570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75240" cy="1143000"/>
          </a:xfrm>
        </p:spPr>
        <p:txBody>
          <a:bodyPr/>
          <a:lstStyle/>
          <a:p>
            <a:r>
              <a:rPr lang="en-GB" dirty="0"/>
              <a:t>Présentateur </a:t>
            </a:r>
            <a:r>
              <a:rPr lang="en-GB" b="1" dirty="0"/>
              <a:t>Nyonge Phiri (</a:t>
            </a:r>
            <a:r>
              <a:rPr lang="en-GB" b="1" dirty="0" err="1"/>
              <a:t>B.Eng.R.Eng</a:t>
            </a:r>
            <a:r>
              <a:rPr lang="en-GB" b="1" dirty="0"/>
              <a:t>)</a:t>
            </a:r>
            <a:endParaRPr lang="en-US" b="1" dirty="0"/>
          </a:p>
        </p:txBody>
      </p:sp>
      <p:sp>
        <p:nvSpPr>
          <p:cNvPr id="5" name="Content Placeholder 4"/>
          <p:cNvSpPr>
            <a:spLocks noGrp="1"/>
          </p:cNvSpPr>
          <p:nvPr>
            <p:ph sz="quarter" idx="1"/>
          </p:nvPr>
        </p:nvSpPr>
        <p:spPr/>
        <p:txBody>
          <a:bodyPr>
            <a:normAutofit fontScale="92500" lnSpcReduction="20000"/>
          </a:bodyPr>
          <a:lstStyle/>
          <a:p>
            <a:r>
              <a:rPr lang="en-GB" b="1" dirty="0"/>
              <a:t>Ingénieur civil et environnemental avec 20 ans d'expérience dans le domaine de l'eau, de l'assainissement et de l'hygiène (WASH) </a:t>
            </a:r>
          </a:p>
          <a:p>
            <a:r>
              <a:rPr lang="en-GB" b="1" dirty="0"/>
              <a:t>Directeur de l'ingénierie à </a:t>
            </a:r>
            <a:r>
              <a:rPr lang="en-GB" b="1" dirty="0" err="1"/>
              <a:t>LgWSC</a:t>
            </a:r>
            <a:endParaRPr lang="en-GB" b="1" dirty="0"/>
          </a:p>
          <a:p>
            <a:pPr marL="365760" lvl="1" indent="0">
              <a:buNone/>
            </a:pPr>
            <a:r>
              <a:rPr lang="en-GB" dirty="0"/>
              <a:t></a:t>
            </a:r>
            <a:r>
              <a:rPr lang="en-GB" dirty="0" err="1"/>
              <a:t>rôle</a:t>
            </a:r>
            <a:r>
              <a:rPr lang="en-GB" dirty="0"/>
              <a:t> preponderant dans la mise en place de </a:t>
            </a:r>
            <a:r>
              <a:rPr lang="de-DE" dirty="0" err="1"/>
              <a:t>l‘ass</a:t>
            </a:r>
            <a:r>
              <a:rPr lang="de-DE" dirty="0"/>
              <a:t>. autonome et la </a:t>
            </a:r>
            <a:r>
              <a:rPr lang="de-DE" dirty="0" err="1"/>
              <a:t>gestion</a:t>
            </a:r>
            <a:r>
              <a:rPr lang="de-DE" dirty="0"/>
              <a:t> des </a:t>
            </a:r>
            <a:r>
              <a:rPr lang="de-DE" dirty="0" err="1"/>
              <a:t>boues</a:t>
            </a:r>
            <a:r>
              <a:rPr lang="de-DE" dirty="0"/>
              <a:t> de </a:t>
            </a:r>
            <a:r>
              <a:rPr lang="de-DE" dirty="0" err="1"/>
              <a:t>vidange</a:t>
            </a:r>
            <a:endParaRPr lang="en-US" dirty="0"/>
          </a:p>
          <a:p>
            <a:r>
              <a:rPr lang="en-GB" b="1" dirty="0"/>
              <a:t>Responsable des services d'assainissement à LWSC</a:t>
            </a:r>
          </a:p>
          <a:p>
            <a:pPr marL="365760" lvl="1" indent="0">
              <a:buNone/>
            </a:pPr>
            <a:r>
              <a:rPr lang="en-GB" dirty="0"/>
              <a:t> a joué un rôle essentiel dans la mise en place de la </a:t>
            </a:r>
            <a:r>
              <a:rPr lang="en-GB" dirty="0" err="1"/>
              <a:t>fonction</a:t>
            </a:r>
            <a:r>
              <a:rPr lang="en-GB" dirty="0"/>
              <a:t> ass. </a:t>
            </a:r>
            <a:r>
              <a:rPr lang="en-GB" dirty="0" err="1"/>
              <a:t>autonome</a:t>
            </a:r>
            <a:r>
              <a:rPr lang="en-GB" dirty="0"/>
              <a:t> qui a abouti à la formation de </a:t>
            </a:r>
            <a:r>
              <a:rPr lang="en-GB" dirty="0" err="1"/>
              <a:t>l'unité</a:t>
            </a:r>
            <a:r>
              <a:rPr lang="en-GB" dirty="0"/>
              <a:t> GBV</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7968" y="1772816"/>
            <a:ext cx="3997760" cy="400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6375" y="5213170"/>
            <a:ext cx="13112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A43F018C-DD28-41FE-83FC-5B208818853A}"/>
              </a:ext>
            </a:extLst>
          </p:cNvPr>
          <p:cNvSpPr>
            <a:spLocks noGrp="1"/>
          </p:cNvSpPr>
          <p:nvPr>
            <p:ph type="ftr" sz="quarter" idx="11"/>
          </p:nvPr>
        </p:nvSpPr>
        <p:spPr>
          <a:xfrm>
            <a:off x="1954351" y="6400482"/>
            <a:ext cx="7272808" cy="365760"/>
          </a:xfrm>
        </p:spPr>
        <p:txBody>
          <a:bodyPr/>
          <a:lstStyle/>
          <a:p>
            <a:r>
              <a:rPr lang="en-US">
                <a:solidFill>
                  <a:srgbClr val="575F6D"/>
                </a:solidFill>
                <a:latin typeface="Century Schoolbook"/>
              </a:rPr>
              <a:t>Nyonge Phiri - Lukanga Water Supply and Sanitation Company Ltd - 24.01.2024</a:t>
            </a:r>
            <a:endParaRPr lang="en-US" dirty="0">
              <a:solidFill>
                <a:srgbClr val="575F6D"/>
              </a:solidFill>
              <a:latin typeface="Century Schoolbook"/>
            </a:endParaRPr>
          </a:p>
        </p:txBody>
      </p:sp>
      <p:sp>
        <p:nvSpPr>
          <p:cNvPr id="4" name="Rectangle 3">
            <a:extLst>
              <a:ext uri="{FF2B5EF4-FFF2-40B4-BE49-F238E27FC236}">
                <a16:creationId xmlns:a16="http://schemas.microsoft.com/office/drawing/2014/main" id="{961810B9-CCD8-6B09-7275-3BF457B7DC17}"/>
              </a:ext>
            </a:extLst>
          </p:cNvPr>
          <p:cNvSpPr/>
          <p:nvPr/>
        </p:nvSpPr>
        <p:spPr>
          <a:xfrm>
            <a:off x="7274195" y="1772816"/>
            <a:ext cx="2531533" cy="2573098"/>
          </a:xfrm>
          <a:prstGeom prst="rect">
            <a:avLst/>
          </a:prstGeom>
          <a:solidFill>
            <a:srgbClr val="77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La vidange programmée permet au service public de répartir le travail sur l'ensemble de l'année afin que les vidangeurs ne soient pas débordés pendant la saison des pluies - une période où la demande de services de vidange s'intensifie.</a:t>
            </a:r>
            <a:endParaRPr lang="en-GB" sz="1600" dirty="0"/>
          </a:p>
        </p:txBody>
      </p:sp>
    </p:spTree>
    <p:extLst>
      <p:ext uri="{BB962C8B-B14F-4D97-AF65-F5344CB8AC3E}">
        <p14:creationId xmlns:p14="http://schemas.microsoft.com/office/powerpoint/2010/main" val="4053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Aperçu de la présentation </a:t>
            </a:r>
            <a:endParaRPr lang="en-US" dirty="0"/>
          </a:p>
        </p:txBody>
      </p:sp>
      <p:sp>
        <p:nvSpPr>
          <p:cNvPr id="3" name="Content Placeholder 2"/>
          <p:cNvSpPr>
            <a:spLocks noGrp="1"/>
          </p:cNvSpPr>
          <p:nvPr>
            <p:ph sz="quarter" idx="1"/>
          </p:nvPr>
        </p:nvSpPr>
        <p:spPr>
          <a:xfrm>
            <a:off x="1981199" y="1417638"/>
            <a:ext cx="8085668" cy="4759424"/>
          </a:xfrm>
        </p:spPr>
        <p:txBody>
          <a:bodyPr>
            <a:normAutofit fontScale="92500" lnSpcReduction="20000"/>
          </a:bodyPr>
          <a:lstStyle/>
          <a:p>
            <a:pPr marL="457200" indent="-457200">
              <a:buFont typeface="+mj-lt"/>
              <a:buAutoNum type="arabicPeriod"/>
            </a:pPr>
            <a:r>
              <a:rPr lang="en-GB" dirty="0">
                <a:solidFill>
                  <a:schemeClr val="accent1">
                    <a:lumMod val="75000"/>
                  </a:schemeClr>
                </a:solidFill>
              </a:rPr>
              <a:t>Introduction et contexte</a:t>
            </a:r>
          </a:p>
          <a:p>
            <a:pPr lvl="2"/>
            <a:r>
              <a:rPr lang="en-GB" sz="1900" dirty="0"/>
              <a:t>Formation de la </a:t>
            </a:r>
            <a:r>
              <a:rPr lang="en-GB" sz="1900" dirty="0" err="1"/>
              <a:t>société</a:t>
            </a:r>
            <a:r>
              <a:rPr lang="en-GB" sz="1900" dirty="0"/>
              <a:t> </a:t>
            </a:r>
            <a:r>
              <a:rPr lang="en-GB" sz="1900" dirty="0" err="1"/>
              <a:t>commerciale</a:t>
            </a:r>
            <a:endParaRPr lang="en-GB" sz="1900" dirty="0"/>
          </a:p>
          <a:p>
            <a:pPr lvl="2"/>
            <a:r>
              <a:rPr lang="en-GB" sz="1900" dirty="0"/>
              <a:t>Zone de couverture de LgWSC</a:t>
            </a:r>
          </a:p>
          <a:p>
            <a:pPr lvl="2"/>
            <a:r>
              <a:rPr lang="en-GB" sz="1900" dirty="0"/>
              <a:t>Démographie et couverture des services</a:t>
            </a:r>
          </a:p>
          <a:p>
            <a:pPr lvl="2"/>
            <a:r>
              <a:rPr lang="en-GB" sz="1900" dirty="0"/>
              <a:t>Réseau d'égouts de Kabwe </a:t>
            </a:r>
          </a:p>
          <a:p>
            <a:pPr marL="457200" indent="-457200">
              <a:buFont typeface="+mj-lt"/>
              <a:buAutoNum type="arabicPeriod"/>
            </a:pPr>
            <a:r>
              <a:rPr lang="en-GB" dirty="0">
                <a:solidFill>
                  <a:schemeClr val="accent1">
                    <a:lumMod val="75000"/>
                  </a:schemeClr>
                </a:solidFill>
              </a:rPr>
              <a:t>Projet d'assainissement et d'hygiène urbaine pour la santé et le développement (USHHD)</a:t>
            </a:r>
          </a:p>
          <a:p>
            <a:pPr lvl="2"/>
            <a:r>
              <a:rPr lang="en-GB" sz="1900" dirty="0"/>
              <a:t>Données de l'étude de base</a:t>
            </a:r>
          </a:p>
          <a:p>
            <a:pPr lvl="2"/>
            <a:r>
              <a:rPr lang="en-GB" sz="1900" dirty="0"/>
              <a:t>Soutien de la SNV par l'intermédiaire de l'USHHD </a:t>
            </a:r>
          </a:p>
          <a:p>
            <a:pPr lvl="2"/>
            <a:r>
              <a:rPr lang="en-GB" sz="1900" dirty="0"/>
              <a:t>Principes directeurs du LgWSC </a:t>
            </a:r>
          </a:p>
          <a:p>
            <a:pPr lvl="2"/>
            <a:r>
              <a:rPr lang="en-GB" sz="1900" dirty="0"/>
              <a:t>Comment cela fonctionne-t-il ?</a:t>
            </a:r>
          </a:p>
          <a:p>
            <a:pPr lvl="2"/>
            <a:r>
              <a:rPr lang="en-GB" sz="1900" dirty="0"/>
              <a:t>Défis posés par les gestion des </a:t>
            </a:r>
            <a:r>
              <a:rPr lang="en-GB" sz="1900" dirty="0" err="1"/>
              <a:t>boues</a:t>
            </a:r>
            <a:r>
              <a:rPr lang="en-GB" sz="1900" dirty="0"/>
              <a:t> de </a:t>
            </a:r>
            <a:r>
              <a:rPr lang="en-GB" sz="1900" dirty="0" err="1"/>
              <a:t>vidange</a:t>
            </a:r>
            <a:r>
              <a:rPr lang="en-GB" sz="1900" dirty="0"/>
              <a:t> à la demande</a:t>
            </a:r>
          </a:p>
          <a:p>
            <a:pPr marL="91440" indent="0">
              <a:buNone/>
            </a:pPr>
            <a:r>
              <a:rPr lang="en-GB" sz="1900" dirty="0">
                <a:solidFill>
                  <a:schemeClr val="accent1">
                    <a:lumMod val="75000"/>
                  </a:schemeClr>
                </a:solidFill>
              </a:rPr>
              <a:t>3.</a:t>
            </a:r>
            <a:r>
              <a:rPr lang="en-GB" dirty="0">
                <a:solidFill>
                  <a:schemeClr val="accent1">
                    <a:lumMod val="75000"/>
                  </a:schemeClr>
                </a:solidFill>
              </a:rPr>
              <a:t> LA VIDANGE PROGRAMMÉE</a:t>
            </a:r>
          </a:p>
          <a:p>
            <a:pPr lvl="2"/>
            <a:r>
              <a:rPr lang="en-GB" sz="1900" dirty="0"/>
              <a:t>Qu'est-ce que la </a:t>
            </a:r>
            <a:r>
              <a:rPr lang="en-GB" sz="1900" dirty="0" err="1"/>
              <a:t>vidange</a:t>
            </a:r>
            <a:r>
              <a:rPr lang="en-GB" sz="1900" dirty="0"/>
              <a:t> programmée ?</a:t>
            </a:r>
          </a:p>
          <a:p>
            <a:pPr lvl="2"/>
            <a:r>
              <a:rPr lang="en-GB" sz="1900" dirty="0"/>
              <a:t>Pilotage de la </a:t>
            </a:r>
            <a:r>
              <a:rPr lang="en-GB" sz="1900" dirty="0" err="1"/>
              <a:t>vidange</a:t>
            </a:r>
            <a:r>
              <a:rPr lang="en-GB" sz="1900" dirty="0"/>
              <a:t> programmée</a:t>
            </a:r>
          </a:p>
          <a:p>
            <a:pPr lvl="2"/>
            <a:r>
              <a:rPr lang="en-GB" sz="1900" dirty="0"/>
              <a:t>Enseignements tirés</a:t>
            </a:r>
          </a:p>
          <a:p>
            <a:pPr lvl="2"/>
            <a:endParaRPr lang="en-GB" dirty="0"/>
          </a:p>
          <a:p>
            <a:pPr lvl="2"/>
            <a:endParaRPr lang="en-GB" dirty="0"/>
          </a:p>
          <a:p>
            <a:pPr lvl="1"/>
            <a:endParaRPr lang="en-GB" dirty="0"/>
          </a:p>
          <a:p>
            <a:pPr marL="365760" lvl="1" indent="0">
              <a:buNone/>
            </a:pPr>
            <a:endParaRPr lang="en-GB" sz="1800" dirty="0"/>
          </a:p>
          <a:p>
            <a:pPr lvl="1"/>
            <a:endParaRPr lang="en-GB" sz="1800" dirty="0"/>
          </a:p>
          <a:p>
            <a:pPr marL="457200" indent="-457200">
              <a:buFont typeface="+mj-lt"/>
              <a:buAutoNum type="arabicPeriod"/>
            </a:pPr>
            <a:endParaRPr lang="en-GB" dirty="0"/>
          </a:p>
          <a:p>
            <a:endParaRPr lang="en-GB"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9314" y="5270229"/>
            <a:ext cx="1311487" cy="13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FF2B5EF4-FFF2-40B4-BE49-F238E27FC236}">
                <a16:creationId xmlns:a16="http://schemas.microsoft.com/office/drawing/2014/main" id="{B431161A-6884-4562-B4B5-02A96873B37D}"/>
              </a:ext>
            </a:extLst>
          </p:cNvPr>
          <p:cNvSpPr>
            <a:spLocks noGrp="1"/>
          </p:cNvSpPr>
          <p:nvPr>
            <p:ph type="ftr" sz="quarter" idx="11"/>
          </p:nvPr>
        </p:nvSpPr>
        <p:spPr>
          <a:xfrm>
            <a:off x="1775520" y="6456375"/>
            <a:ext cx="6408712" cy="365760"/>
          </a:xfrm>
        </p:spPr>
        <p:txBody>
          <a:bodyPr/>
          <a:lstStyle/>
          <a:p>
            <a:r>
              <a:rPr lang="en-US">
                <a:solidFill>
                  <a:srgbClr val="575F6D"/>
                </a:solidFill>
                <a:latin typeface="Century Schoolbook"/>
              </a:rPr>
              <a:t>Nyonge Phiri - Lukanga Water Supply and Sanitation Company Ltd - 24.01.2024</a:t>
            </a:r>
            <a:endParaRPr lang="en-US" dirty="0">
              <a:solidFill>
                <a:srgbClr val="575F6D"/>
              </a:solidFill>
              <a:latin typeface="Century Schoolbook"/>
            </a:endParaRPr>
          </a:p>
        </p:txBody>
      </p:sp>
    </p:spTree>
    <p:extLst>
      <p:ext uri="{BB962C8B-B14F-4D97-AF65-F5344CB8AC3E}">
        <p14:creationId xmlns:p14="http://schemas.microsoft.com/office/powerpoint/2010/main" val="1194035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2852936"/>
            <a:ext cx="7467600" cy="868958"/>
          </a:xfrm>
        </p:spPr>
        <p:txBody>
          <a:bodyPr/>
          <a:lstStyle/>
          <a:p>
            <a:pPr algn="ctr"/>
            <a:r>
              <a:rPr lang="en-GB" b="1" dirty="0"/>
              <a:t>1. Introduction et contexte </a:t>
            </a:r>
            <a:endParaRPr lang="en-US" b="1"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0388" y="5229199"/>
            <a:ext cx="13176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501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Introduction et contexte </a:t>
            </a:r>
          </a:p>
        </p:txBody>
      </p:sp>
      <p:sp>
        <p:nvSpPr>
          <p:cNvPr id="3" name="Content Placeholder 2"/>
          <p:cNvSpPr>
            <a:spLocks noGrp="1"/>
          </p:cNvSpPr>
          <p:nvPr>
            <p:ph sz="quarter" idx="1"/>
          </p:nvPr>
        </p:nvSpPr>
        <p:spPr>
          <a:xfrm>
            <a:off x="2069334" y="1763988"/>
            <a:ext cx="3754760" cy="4637112"/>
          </a:xfrm>
        </p:spPr>
        <p:txBody>
          <a:bodyPr/>
          <a:lstStyle/>
          <a:p>
            <a:pPr marL="0" indent="0">
              <a:buNone/>
            </a:pPr>
            <a:r>
              <a:rPr lang="en-US" dirty="0">
                <a:solidFill>
                  <a:schemeClr val="accent1">
                    <a:lumMod val="75000"/>
                  </a:schemeClr>
                </a:solidFill>
              </a:rPr>
              <a:t>Formation des services publics</a:t>
            </a:r>
          </a:p>
          <a:p>
            <a:r>
              <a:rPr lang="en-GB" sz="1800" dirty="0"/>
              <a:t>A commencé ses activités en tant que fournisseur de services d'eau et d'assainissement le 1er février 2007.</a:t>
            </a:r>
          </a:p>
          <a:p>
            <a:r>
              <a:rPr lang="en-GB" sz="1800" dirty="0"/>
              <a:t>Société privée (enregistrée en vertu de la loi sur les sociétés) détenue par les municipalités de sa zone de service</a:t>
            </a:r>
          </a:p>
          <a:p>
            <a:r>
              <a:rPr lang="en-GB" sz="1800" dirty="0"/>
              <a:t>Elle est actuellement active dans 9 districts de la province centrale.</a:t>
            </a:r>
          </a:p>
          <a:p>
            <a:pPr algn="just"/>
            <a:endParaRPr lang="en-GB" sz="2000" dirty="0"/>
          </a:p>
          <a:p>
            <a:endParaRPr lang="en-US" dirty="0"/>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bwMode="auto">
          <a:xfrm>
            <a:off x="6015366" y="2204865"/>
            <a:ext cx="4195434" cy="417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a:extLst>
              <a:ext uri="{FF2B5EF4-FFF2-40B4-BE49-F238E27FC236}">
                <a16:creationId xmlns:a16="http://schemas.microsoft.com/office/drawing/2014/main" id="{F0D2B310-2BEE-4927-8628-7582AC116C25}"/>
              </a:ext>
            </a:extLst>
          </p:cNvPr>
          <p:cNvSpPr>
            <a:spLocks noGrp="1"/>
          </p:cNvSpPr>
          <p:nvPr>
            <p:ph type="ftr" sz="quarter" idx="11"/>
          </p:nvPr>
        </p:nvSpPr>
        <p:spPr>
          <a:xfrm>
            <a:off x="1945551" y="6371671"/>
            <a:ext cx="6768752" cy="365760"/>
          </a:xfrm>
        </p:spPr>
        <p:txBody>
          <a:bodyPr/>
          <a:lstStyle/>
          <a:p>
            <a:r>
              <a:rPr lang="en-US" dirty="0">
                <a:solidFill>
                  <a:srgbClr val="575F6D"/>
                </a:solidFill>
                <a:latin typeface="Century Schoolbook"/>
              </a:rPr>
              <a:t>Nyonge Phiri - </a:t>
            </a:r>
            <a:r>
              <a:rPr lang="en-US" dirty="0" err="1">
                <a:solidFill>
                  <a:srgbClr val="575F6D"/>
                </a:solidFill>
                <a:latin typeface="Century Schoolbook"/>
              </a:rPr>
              <a:t>Lukanga </a:t>
            </a:r>
            <a:r>
              <a:rPr lang="en-US" dirty="0">
                <a:solidFill>
                  <a:srgbClr val="575F6D"/>
                </a:solidFill>
                <a:latin typeface="Century Schoolbook"/>
              </a:rPr>
              <a:t>Water Supply and Sanitation Company Ltd - 24.01.2024</a:t>
            </a:r>
          </a:p>
        </p:txBody>
      </p:sp>
    </p:spTree>
    <p:extLst>
      <p:ext uri="{BB962C8B-B14F-4D97-AF65-F5344CB8AC3E}">
        <p14:creationId xmlns:p14="http://schemas.microsoft.com/office/powerpoint/2010/main" val="1469374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448" y="581824"/>
            <a:ext cx="7543800" cy="576064"/>
          </a:xfrm>
        </p:spPr>
        <p:txBody>
          <a:bodyPr/>
          <a:lstStyle/>
          <a:p>
            <a:r>
              <a:rPr lang="en-GB" dirty="0"/>
              <a:t>CONTEXTE ET INTRODUCTION</a:t>
            </a:r>
            <a:endParaRPr lang="en-US"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04313" y="5474709"/>
            <a:ext cx="1311487" cy="13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5743849" y="1097097"/>
            <a:ext cx="4969743" cy="425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2"/>
          </p:nvPr>
        </p:nvSpPr>
        <p:spPr>
          <a:xfrm>
            <a:off x="1700231" y="1451640"/>
            <a:ext cx="4290836" cy="4824536"/>
          </a:xfrm>
        </p:spPr>
        <p:txBody>
          <a:bodyPr>
            <a:normAutofit/>
          </a:bodyPr>
          <a:lstStyle/>
          <a:p>
            <a:pPr marL="0" indent="0">
              <a:buNone/>
            </a:pPr>
            <a:r>
              <a:rPr lang="en-GB" sz="2200" dirty="0">
                <a:solidFill>
                  <a:schemeClr val="accent1">
                    <a:lumMod val="75000"/>
                  </a:schemeClr>
                </a:solidFill>
              </a:rPr>
              <a:t>Districts opérationnels</a:t>
            </a:r>
            <a:endParaRPr lang="en-GB" sz="2200" dirty="0"/>
          </a:p>
          <a:p>
            <a:pPr lvl="1"/>
            <a:r>
              <a:rPr lang="en-GB" sz="1600" dirty="0" err="1"/>
              <a:t>Chibombo</a:t>
            </a:r>
            <a:endParaRPr lang="en-GB" sz="1600" dirty="0"/>
          </a:p>
          <a:p>
            <a:pPr lvl="1"/>
            <a:r>
              <a:rPr lang="en-GB" sz="1600" dirty="0"/>
              <a:t>Chisamba</a:t>
            </a:r>
          </a:p>
          <a:p>
            <a:pPr lvl="1"/>
            <a:r>
              <a:rPr lang="en-GB" sz="1600" dirty="0"/>
              <a:t>Kabwe </a:t>
            </a:r>
          </a:p>
          <a:p>
            <a:pPr lvl="1"/>
            <a:r>
              <a:rPr lang="en-GB" sz="1600" dirty="0" err="1"/>
              <a:t>Kapiri </a:t>
            </a:r>
            <a:r>
              <a:rPr lang="en-GB" sz="1600" dirty="0"/>
              <a:t>Mposhi </a:t>
            </a:r>
          </a:p>
          <a:p>
            <a:pPr lvl="1"/>
            <a:r>
              <a:rPr lang="en-GB" sz="1600" dirty="0"/>
              <a:t>Mkushi </a:t>
            </a:r>
          </a:p>
          <a:p>
            <a:pPr lvl="1"/>
            <a:r>
              <a:rPr lang="en-GB" sz="1600" dirty="0" err="1"/>
              <a:t>Serenje</a:t>
            </a:r>
            <a:endParaRPr lang="en-GB" sz="1600" dirty="0"/>
          </a:p>
          <a:p>
            <a:pPr lvl="1"/>
            <a:r>
              <a:rPr lang="en-GB" sz="1600" dirty="0" err="1"/>
              <a:t>Mumbwa</a:t>
            </a:r>
            <a:endParaRPr lang="en-GB" sz="1600" dirty="0"/>
          </a:p>
          <a:p>
            <a:pPr lvl="1"/>
            <a:r>
              <a:rPr lang="en-GB" sz="1600" dirty="0" err="1"/>
              <a:t>Shibuyunji</a:t>
            </a:r>
            <a:endParaRPr lang="en-GB" sz="1600" dirty="0"/>
          </a:p>
          <a:p>
            <a:pPr lvl="1"/>
            <a:endParaRPr lang="en-GB" sz="1600" dirty="0"/>
          </a:p>
          <a:p>
            <a:pPr marL="365760" lvl="1" indent="0">
              <a:buNone/>
            </a:pPr>
            <a:r>
              <a:rPr lang="en-GB" sz="1600" dirty="0"/>
              <a:t>Les opérations n'ont pas encore commencé :</a:t>
            </a:r>
          </a:p>
          <a:p>
            <a:pPr lvl="1"/>
            <a:r>
              <a:rPr lang="en-GB" sz="1600" dirty="0" err="1"/>
              <a:t>Chitambo</a:t>
            </a:r>
            <a:endParaRPr lang="en-GB" sz="1600" dirty="0"/>
          </a:p>
          <a:p>
            <a:pPr lvl="1"/>
            <a:r>
              <a:rPr lang="en-GB" sz="1600" dirty="0" err="1"/>
              <a:t>Luano </a:t>
            </a:r>
            <a:r>
              <a:rPr lang="en-GB" sz="1600" dirty="0"/>
              <a:t>et </a:t>
            </a:r>
          </a:p>
          <a:p>
            <a:pPr lvl="1"/>
            <a:r>
              <a:rPr lang="en-GB" sz="1600" dirty="0"/>
              <a:t>Ngabwe</a:t>
            </a:r>
            <a:endParaRPr lang="en-US" sz="1600" dirty="0"/>
          </a:p>
        </p:txBody>
      </p:sp>
      <p:sp>
        <p:nvSpPr>
          <p:cNvPr id="4" name="Oval 3">
            <a:extLst>
              <a:ext uri="{FF2B5EF4-FFF2-40B4-BE49-F238E27FC236}">
                <a16:creationId xmlns:a16="http://schemas.microsoft.com/office/drawing/2014/main" id="{E6C09403-B51C-46CB-B967-27D5BA887914}"/>
              </a:ext>
            </a:extLst>
          </p:cNvPr>
          <p:cNvSpPr/>
          <p:nvPr/>
        </p:nvSpPr>
        <p:spPr>
          <a:xfrm rot="20086605">
            <a:off x="6837280" y="3144453"/>
            <a:ext cx="3370354" cy="8165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Schoolbook"/>
            </a:endParaRPr>
          </a:p>
        </p:txBody>
      </p:sp>
      <p:sp>
        <p:nvSpPr>
          <p:cNvPr id="7" name="Arrow: Right 6">
            <a:extLst>
              <a:ext uri="{FF2B5EF4-FFF2-40B4-BE49-F238E27FC236}">
                <a16:creationId xmlns:a16="http://schemas.microsoft.com/office/drawing/2014/main" id="{2AC79B2B-6A72-4DF0-93FE-4B13DFF736D6}"/>
              </a:ext>
            </a:extLst>
          </p:cNvPr>
          <p:cNvSpPr/>
          <p:nvPr/>
        </p:nvSpPr>
        <p:spPr>
          <a:xfrm rot="2766370">
            <a:off x="6691509" y="2929616"/>
            <a:ext cx="753199" cy="5331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Schoolbook"/>
            </a:endParaRPr>
          </a:p>
        </p:txBody>
      </p:sp>
      <p:sp>
        <p:nvSpPr>
          <p:cNvPr id="9" name="Footer Placeholder 1">
            <a:extLst>
              <a:ext uri="{FF2B5EF4-FFF2-40B4-BE49-F238E27FC236}">
                <a16:creationId xmlns:a16="http://schemas.microsoft.com/office/drawing/2014/main" id="{BDA001BD-7A03-4E5C-AC51-D8A0BB7F9443}"/>
              </a:ext>
            </a:extLst>
          </p:cNvPr>
          <p:cNvSpPr>
            <a:spLocks noGrp="1"/>
          </p:cNvSpPr>
          <p:nvPr>
            <p:ph type="ftr" sz="quarter" idx="11"/>
          </p:nvPr>
        </p:nvSpPr>
        <p:spPr>
          <a:xfrm>
            <a:off x="1976201" y="6414472"/>
            <a:ext cx="6768752" cy="365760"/>
          </a:xfrm>
        </p:spPr>
        <p:txBody>
          <a:bodyPr/>
          <a:lstStyle/>
          <a:p>
            <a:r>
              <a:rPr lang="en-US" dirty="0">
                <a:solidFill>
                  <a:srgbClr val="575F6D"/>
                </a:solidFill>
                <a:latin typeface="Century Schoolbook"/>
              </a:rPr>
              <a:t>Nyonge Phiri - </a:t>
            </a:r>
            <a:r>
              <a:rPr lang="en-US" dirty="0" err="1">
                <a:solidFill>
                  <a:srgbClr val="575F6D"/>
                </a:solidFill>
                <a:latin typeface="Century Schoolbook"/>
              </a:rPr>
              <a:t>Lukanga </a:t>
            </a:r>
            <a:r>
              <a:rPr lang="en-US" dirty="0">
                <a:solidFill>
                  <a:srgbClr val="575F6D"/>
                </a:solidFill>
                <a:latin typeface="Century Schoolbook"/>
              </a:rPr>
              <a:t>Water Supply and Sanitation Company Ltd - 24.01.2024</a:t>
            </a:r>
          </a:p>
        </p:txBody>
      </p:sp>
    </p:spTree>
    <p:extLst>
      <p:ext uri="{BB962C8B-B14F-4D97-AF65-F5344CB8AC3E}">
        <p14:creationId xmlns:p14="http://schemas.microsoft.com/office/powerpoint/2010/main" val="3791120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84" y="692696"/>
            <a:ext cx="7467600" cy="508918"/>
          </a:xfrm>
        </p:spPr>
        <p:txBody>
          <a:bodyPr>
            <a:normAutofit fontScale="90000"/>
          </a:bodyPr>
          <a:lstStyle/>
          <a:p>
            <a:r>
              <a:rPr lang="en-GB" dirty="0"/>
              <a:t>CONTEXTE ET INTRODUCTION</a:t>
            </a:r>
            <a:endParaRPr lang="en-US" dirty="0"/>
          </a:p>
        </p:txBody>
      </p:sp>
      <p:sp>
        <p:nvSpPr>
          <p:cNvPr id="3" name="Content Placeholder 2"/>
          <p:cNvSpPr>
            <a:spLocks noGrp="1"/>
          </p:cNvSpPr>
          <p:nvPr>
            <p:ph sz="quarter" idx="1"/>
          </p:nvPr>
        </p:nvSpPr>
        <p:spPr>
          <a:xfrm>
            <a:off x="1902928" y="1327829"/>
            <a:ext cx="3744416" cy="4940487"/>
          </a:xfrm>
        </p:spPr>
        <p:txBody>
          <a:bodyPr>
            <a:normAutofit fontScale="62500" lnSpcReduction="20000"/>
          </a:bodyPr>
          <a:lstStyle/>
          <a:p>
            <a:pPr marL="0" indent="0">
              <a:buNone/>
            </a:pPr>
            <a:r>
              <a:rPr lang="en-GB" sz="2900" dirty="0">
                <a:solidFill>
                  <a:schemeClr val="accent1">
                    <a:lumMod val="75000"/>
                  </a:schemeClr>
                </a:solidFill>
              </a:rPr>
              <a:t>Démographie et couverture des services</a:t>
            </a:r>
          </a:p>
          <a:p>
            <a:r>
              <a:rPr lang="en-GB" sz="2600" dirty="0"/>
              <a:t>Population de la zone de service : 481.163 personnes</a:t>
            </a:r>
          </a:p>
          <a:p>
            <a:r>
              <a:rPr lang="en-GB" sz="2600" dirty="0" err="1"/>
              <a:t>Kabwe</a:t>
            </a:r>
            <a:r>
              <a:rPr lang="en-GB" sz="2600" dirty="0"/>
              <a:t> : 4ème </a:t>
            </a:r>
            <a:r>
              <a:rPr lang="en-GB" sz="2600" dirty="0" err="1"/>
              <a:t>ville</a:t>
            </a:r>
            <a:r>
              <a:rPr lang="en-GB" sz="2600" dirty="0"/>
              <a:t> de Zambie </a:t>
            </a:r>
          </a:p>
          <a:p>
            <a:r>
              <a:rPr lang="en-GB" sz="2600" dirty="0"/>
              <a:t>Nombre de raccordements d'abonnés à l'eau : 32,000 </a:t>
            </a:r>
          </a:p>
          <a:p>
            <a:r>
              <a:rPr lang="en-GB" sz="2600" dirty="0"/>
              <a:t>Nombre de raccordements de clients au réseau d'égouts : 13,175 </a:t>
            </a:r>
          </a:p>
          <a:p>
            <a:r>
              <a:rPr lang="en-GB" sz="2600" dirty="0"/>
              <a:t>Eau produite : 14,2 millions m3/an 85,1 % de couverture du service d'approvisionnement en eau</a:t>
            </a:r>
          </a:p>
          <a:p>
            <a:r>
              <a:rPr lang="en-GB" sz="2600" dirty="0"/>
              <a:t>Traitement des effluents d'égout jusqu'à 0,6 million de m3/an. 59 % de couverture des services d'assainissement, dont 19 % de réseaux d'égouts et 40 % de différentes formes de systèmes d'assainissement non conventionnels</a:t>
            </a:r>
          </a:p>
          <a:p>
            <a:endParaRPr lang="en-GB" sz="2600"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76321" y="5229201"/>
            <a:ext cx="1311487" cy="13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bwMode="auto">
          <a:xfrm>
            <a:off x="5567071" y="1710132"/>
            <a:ext cx="4736421" cy="294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1">
            <a:extLst>
              <a:ext uri="{FF2B5EF4-FFF2-40B4-BE49-F238E27FC236}">
                <a16:creationId xmlns:a16="http://schemas.microsoft.com/office/drawing/2014/main" id="{5E6B4965-E599-4585-AABF-FC2B93CBE396}"/>
              </a:ext>
            </a:extLst>
          </p:cNvPr>
          <p:cNvSpPr>
            <a:spLocks noGrp="1"/>
          </p:cNvSpPr>
          <p:nvPr>
            <p:ph type="ftr" sz="quarter" idx="11"/>
          </p:nvPr>
        </p:nvSpPr>
        <p:spPr>
          <a:xfrm>
            <a:off x="1797377" y="6394529"/>
            <a:ext cx="6768752" cy="365760"/>
          </a:xfrm>
        </p:spPr>
        <p:txBody>
          <a:bodyPr/>
          <a:lstStyle/>
          <a:p>
            <a:r>
              <a:rPr lang="en-US" dirty="0">
                <a:solidFill>
                  <a:srgbClr val="575F6D"/>
                </a:solidFill>
                <a:latin typeface="Century Schoolbook"/>
              </a:rPr>
              <a:t>Nyonge Phiri - </a:t>
            </a:r>
            <a:r>
              <a:rPr lang="en-US" dirty="0" err="1">
                <a:solidFill>
                  <a:srgbClr val="575F6D"/>
                </a:solidFill>
                <a:latin typeface="Century Schoolbook"/>
              </a:rPr>
              <a:t>Lukanga </a:t>
            </a:r>
            <a:r>
              <a:rPr lang="en-US" dirty="0">
                <a:solidFill>
                  <a:srgbClr val="575F6D"/>
                </a:solidFill>
                <a:latin typeface="Century Schoolbook"/>
              </a:rPr>
              <a:t>Water Supply and Sanitation Company Ltd - 24.01.2024</a:t>
            </a:r>
          </a:p>
        </p:txBody>
      </p:sp>
    </p:spTree>
    <p:extLst>
      <p:ext uri="{BB962C8B-B14F-4D97-AF65-F5344CB8AC3E}">
        <p14:creationId xmlns:p14="http://schemas.microsoft.com/office/powerpoint/2010/main" val="1366699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A80D-D1ED-4A20-821F-C44E366CDF87}"/>
              </a:ext>
            </a:extLst>
          </p:cNvPr>
          <p:cNvSpPr>
            <a:spLocks noGrp="1"/>
          </p:cNvSpPr>
          <p:nvPr>
            <p:ph type="title"/>
          </p:nvPr>
        </p:nvSpPr>
        <p:spPr>
          <a:xfrm>
            <a:off x="1919536" y="463471"/>
            <a:ext cx="7467600" cy="508918"/>
          </a:xfrm>
        </p:spPr>
        <p:txBody>
          <a:bodyPr>
            <a:noAutofit/>
          </a:bodyPr>
          <a:lstStyle/>
          <a:p>
            <a:r>
              <a:rPr lang="en-US" dirty="0"/>
              <a:t>Réseau d'égouts de </a:t>
            </a:r>
            <a:r>
              <a:rPr lang="en-US" dirty="0" err="1"/>
              <a:t>Kabwe</a:t>
            </a:r>
            <a:endParaRPr lang="en-US" dirty="0"/>
          </a:p>
        </p:txBody>
      </p:sp>
      <p:pic>
        <p:nvPicPr>
          <p:cNvPr id="6" name="Content Placeholder 5">
            <a:extLst>
              <a:ext uri="{FF2B5EF4-FFF2-40B4-BE49-F238E27FC236}">
                <a16:creationId xmlns:a16="http://schemas.microsoft.com/office/drawing/2014/main" id="{BF004C23-8152-4485-BC61-C455195EBA8F}"/>
              </a:ext>
            </a:extLst>
          </p:cNvPr>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477551" y="972389"/>
            <a:ext cx="7134867" cy="5369538"/>
          </a:xfrm>
          <a:prstGeom prst="rect">
            <a:avLst/>
          </a:prstGeom>
        </p:spPr>
      </p:pic>
      <p:pic>
        <p:nvPicPr>
          <p:cNvPr id="5" name="Picture 2">
            <a:extLst>
              <a:ext uri="{FF2B5EF4-FFF2-40B4-BE49-F238E27FC236}">
                <a16:creationId xmlns:a16="http://schemas.microsoft.com/office/drawing/2014/main" id="{28953B82-8D8D-426C-95AB-1B7F02FA1A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76321" y="5229201"/>
            <a:ext cx="1311487" cy="13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1">
            <a:extLst>
              <a:ext uri="{FF2B5EF4-FFF2-40B4-BE49-F238E27FC236}">
                <a16:creationId xmlns:a16="http://schemas.microsoft.com/office/drawing/2014/main" id="{35054A22-F7C7-4C05-8C52-3E86A1DA73B2}"/>
              </a:ext>
            </a:extLst>
          </p:cNvPr>
          <p:cNvSpPr>
            <a:spLocks noGrp="1"/>
          </p:cNvSpPr>
          <p:nvPr>
            <p:ph type="ftr" sz="quarter" idx="11"/>
          </p:nvPr>
        </p:nvSpPr>
        <p:spPr>
          <a:xfrm>
            <a:off x="1797377" y="6394529"/>
            <a:ext cx="6768752" cy="365760"/>
          </a:xfrm>
        </p:spPr>
        <p:txBody>
          <a:bodyPr/>
          <a:lstStyle/>
          <a:p>
            <a:r>
              <a:rPr lang="en-US" dirty="0">
                <a:solidFill>
                  <a:srgbClr val="575F6D"/>
                </a:solidFill>
                <a:latin typeface="Century Schoolbook"/>
              </a:rPr>
              <a:t>Nyonge Phiri - </a:t>
            </a:r>
            <a:r>
              <a:rPr lang="en-US" dirty="0" err="1">
                <a:solidFill>
                  <a:srgbClr val="575F6D"/>
                </a:solidFill>
                <a:latin typeface="Century Schoolbook"/>
              </a:rPr>
              <a:t>Lukanga </a:t>
            </a:r>
            <a:r>
              <a:rPr lang="en-US" dirty="0">
                <a:solidFill>
                  <a:srgbClr val="575F6D"/>
                </a:solidFill>
                <a:latin typeface="Century Schoolbook"/>
              </a:rPr>
              <a:t>Water Supply and Sanitation Company Ltd - 24.01.2024</a:t>
            </a:r>
          </a:p>
        </p:txBody>
      </p:sp>
    </p:spTree>
    <p:extLst>
      <p:ext uri="{BB962C8B-B14F-4D97-AF65-F5344CB8AC3E}">
        <p14:creationId xmlns:p14="http://schemas.microsoft.com/office/powerpoint/2010/main" val="3017043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2852936"/>
            <a:ext cx="7467600" cy="868958"/>
          </a:xfrm>
        </p:spPr>
        <p:txBody>
          <a:bodyPr>
            <a:noAutofit/>
          </a:bodyPr>
          <a:lstStyle/>
          <a:p>
            <a:pPr algn="ctr"/>
            <a:r>
              <a:rPr lang="en-GB" dirty="0"/>
              <a:t>2. Projet d'assainissement et d'hygiène urbaine pour la santé et le développement (USHHD)</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0388" y="5229199"/>
            <a:ext cx="13176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218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7528" y="304513"/>
            <a:ext cx="8686800" cy="1714202"/>
          </a:xfrm>
        </p:spPr>
        <p:txBody>
          <a:bodyPr>
            <a:normAutofit fontScale="90000"/>
          </a:bodyPr>
          <a:lstStyle/>
          <a:p>
            <a:r>
              <a:rPr lang="en-GB" sz="3300" dirty="0"/>
              <a:t>Projet d'assainissement et d'hygiène urbaine pour la santé et le développement (USHHD)</a:t>
            </a:r>
            <a:br>
              <a:rPr lang="en-GB" dirty="0"/>
            </a:br>
            <a:endParaRPr lang="en-US" dirty="0"/>
          </a:p>
        </p:txBody>
      </p:sp>
      <p:sp>
        <p:nvSpPr>
          <p:cNvPr id="4" name="Content Placeholder 3"/>
          <p:cNvSpPr>
            <a:spLocks noGrp="1"/>
          </p:cNvSpPr>
          <p:nvPr>
            <p:ph sz="quarter" idx="1"/>
          </p:nvPr>
        </p:nvSpPr>
        <p:spPr>
          <a:xfrm>
            <a:off x="1981200" y="1772816"/>
            <a:ext cx="4114800" cy="4399384"/>
          </a:xfrm>
        </p:spPr>
        <p:txBody>
          <a:bodyPr>
            <a:normAutofit/>
          </a:bodyPr>
          <a:lstStyle/>
          <a:p>
            <a:r>
              <a:rPr lang="en-GB" sz="1800" dirty="0"/>
              <a:t>La Zambie est l'un des cinq pays qui mettent en œuvre le projet d'assainissement et d'hygiène urbaine pour la santé et le développement (USHHD), financé par le gouvernement néerlandais.</a:t>
            </a:r>
          </a:p>
          <a:p>
            <a:r>
              <a:rPr lang="en-GB" sz="1800" dirty="0"/>
              <a:t>L'USHHD fait partie du Consortium néerlandais WASH SDG, qui comprend l'Alliance WASH, SNV et PLAN International.</a:t>
            </a:r>
          </a:p>
          <a:p>
            <a:r>
              <a:rPr lang="en-GB" sz="1800" dirty="0"/>
              <a:t>Lukanga et Chambeshi Water Supply and Sanitation Co Ltd se sont associés à SNV pour mettre en œuvre le projet. </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3176" y="5272088"/>
            <a:ext cx="13176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766D093-4175-44C5-8DCC-1B94682ED8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9808" y="2895380"/>
            <a:ext cx="3528392" cy="1314219"/>
          </a:xfrm>
          <a:prstGeom prst="rect">
            <a:avLst/>
          </a:prstGeom>
        </p:spPr>
      </p:pic>
      <p:sp>
        <p:nvSpPr>
          <p:cNvPr id="7" name="Footer Placeholder 1">
            <a:extLst>
              <a:ext uri="{FF2B5EF4-FFF2-40B4-BE49-F238E27FC236}">
                <a16:creationId xmlns:a16="http://schemas.microsoft.com/office/drawing/2014/main" id="{AD7904A1-2468-4A6C-9DF9-F66CD55D1EED}"/>
              </a:ext>
            </a:extLst>
          </p:cNvPr>
          <p:cNvSpPr txBox="1">
            <a:spLocks/>
          </p:cNvSpPr>
          <p:nvPr/>
        </p:nvSpPr>
        <p:spPr>
          <a:xfrm>
            <a:off x="1847528" y="6400482"/>
            <a:ext cx="6768752" cy="365760"/>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75F6D"/>
                </a:solidFill>
                <a:latin typeface="Century Schoolbook"/>
              </a:rPr>
              <a:t>Nyonge Phiri - Lukanga Water Supply and Sanitation Company Ltd - 24.01.2024</a:t>
            </a:r>
            <a:endParaRPr lang="en-US" dirty="0">
              <a:solidFill>
                <a:srgbClr val="575F6D"/>
              </a:solidFill>
              <a:latin typeface="Century Schoolbook"/>
            </a:endParaRPr>
          </a:p>
        </p:txBody>
      </p:sp>
    </p:spTree>
    <p:extLst>
      <p:ext uri="{BB962C8B-B14F-4D97-AF65-F5344CB8AC3E}">
        <p14:creationId xmlns:p14="http://schemas.microsoft.com/office/powerpoint/2010/main" val="40448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CE1D8E-F19C-6011-E5D2-411C1B5AFAD6}"/>
              </a:ext>
            </a:extLst>
          </p:cNvPr>
          <p:cNvSpPr/>
          <p:nvPr/>
        </p:nvSpPr>
        <p:spPr>
          <a:xfrm>
            <a:off x="0" y="0"/>
            <a:ext cx="12192000" cy="1507808"/>
          </a:xfrm>
          <a:prstGeom prst="rect">
            <a:avLst/>
          </a:prstGeom>
          <a:solidFill>
            <a:srgbClr val="159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08A678-5283-B79F-07DF-DAF9E00795E1}"/>
              </a:ext>
            </a:extLst>
          </p:cNvPr>
          <p:cNvSpPr>
            <a:spLocks noGrp="1"/>
          </p:cNvSpPr>
          <p:nvPr>
            <p:ph type="title"/>
          </p:nvPr>
        </p:nvSpPr>
        <p:spPr>
          <a:xfrm>
            <a:off x="67377" y="91122"/>
            <a:ext cx="12124623" cy="1325563"/>
          </a:xfrm>
        </p:spPr>
        <p:txBody>
          <a:bodyPr>
            <a:normAutofit/>
          </a:bodyPr>
          <a:lstStyle/>
          <a:p>
            <a:pPr algn="ctr"/>
            <a:r>
              <a:rPr lang="de-DE" b="1" dirty="0">
                <a:solidFill>
                  <a:schemeClr val="bg1"/>
                </a:solidFill>
              </a:rPr>
              <a:t>Série de webinaires sur l'</a:t>
            </a:r>
            <a:r>
              <a:rPr lang="de-DE" b="1" dirty="0" err="1">
                <a:solidFill>
                  <a:schemeClr val="bg1"/>
                </a:solidFill>
              </a:rPr>
              <a:t>engagement des services publics </a:t>
            </a:r>
            <a:r>
              <a:rPr lang="de-DE" b="1" dirty="0">
                <a:solidFill>
                  <a:schemeClr val="bg1"/>
                </a:solidFill>
              </a:rPr>
              <a:t>dans l'</a:t>
            </a:r>
            <a:r>
              <a:rPr lang="de-DE" b="1" dirty="0" err="1">
                <a:solidFill>
                  <a:schemeClr val="bg1"/>
                </a:solidFill>
              </a:rPr>
              <a:t>assainissement</a:t>
            </a:r>
            <a:endParaRPr lang="en-GB" b="1" dirty="0">
              <a:solidFill>
                <a:schemeClr val="bg1"/>
              </a:solidFill>
            </a:endParaRPr>
          </a:p>
        </p:txBody>
      </p:sp>
      <p:sp>
        <p:nvSpPr>
          <p:cNvPr id="6" name="Rectangle: Rounded Corners 5">
            <a:extLst>
              <a:ext uri="{FF2B5EF4-FFF2-40B4-BE49-F238E27FC236}">
                <a16:creationId xmlns:a16="http://schemas.microsoft.com/office/drawing/2014/main" id="{4FB2BADE-84A0-1108-F6C2-8A74047FC671}"/>
              </a:ext>
            </a:extLst>
          </p:cNvPr>
          <p:cNvSpPr/>
          <p:nvPr/>
        </p:nvSpPr>
        <p:spPr>
          <a:xfrm>
            <a:off x="394636" y="1828800"/>
            <a:ext cx="6462559" cy="4668253"/>
          </a:xfrm>
          <a:prstGeom prst="roundRect">
            <a:avLst/>
          </a:prstGeom>
          <a:noFill/>
          <a:ln w="57150">
            <a:solidFill>
              <a:srgbClr val="159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B74FF897-C0AE-D900-1B01-E1365A60ABE4}"/>
              </a:ext>
            </a:extLst>
          </p:cNvPr>
          <p:cNvSpPr/>
          <p:nvPr/>
        </p:nvSpPr>
        <p:spPr>
          <a:xfrm>
            <a:off x="7085436" y="1828800"/>
            <a:ext cx="4711928" cy="4668253"/>
          </a:xfrm>
          <a:prstGeom prst="roundRect">
            <a:avLst/>
          </a:prstGeom>
          <a:noFill/>
          <a:ln w="57150">
            <a:solidFill>
              <a:srgbClr val="159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B517F10-CC1E-4924-B5E4-B2D9F13752D3}"/>
              </a:ext>
            </a:extLst>
          </p:cNvPr>
          <p:cNvSpPr txBox="1"/>
          <p:nvPr/>
        </p:nvSpPr>
        <p:spPr>
          <a:xfrm>
            <a:off x="2286091" y="1893018"/>
            <a:ext cx="25427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err="1">
                <a:ln>
                  <a:noFill/>
                </a:ln>
                <a:solidFill>
                  <a:prstClr val="black"/>
                </a:solidFill>
                <a:effectLst/>
                <a:uLnTx/>
                <a:uFillTx/>
                <a:latin typeface="Calibri" panose="020F0502020204030204"/>
                <a:ea typeface="+mn-ea"/>
                <a:cs typeface="+mn-cs"/>
              </a:rPr>
              <a:t>Organisateurs</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F8A5386-C888-D64E-EAEE-9489C471786E}"/>
              </a:ext>
            </a:extLst>
          </p:cNvPr>
          <p:cNvSpPr txBox="1"/>
          <p:nvPr/>
        </p:nvSpPr>
        <p:spPr>
          <a:xfrm>
            <a:off x="8480522" y="1997989"/>
            <a:ext cx="18047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err="1">
                <a:ln>
                  <a:noFill/>
                </a:ln>
                <a:solidFill>
                  <a:prstClr val="black"/>
                </a:solidFill>
                <a:effectLst/>
                <a:uLnTx/>
                <a:uFillTx/>
                <a:latin typeface="Calibri" panose="020F0502020204030204"/>
                <a:ea typeface="+mn-ea"/>
                <a:cs typeface="+mn-cs"/>
              </a:rPr>
              <a:t>Objectif</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1ACEFC3-D403-56CF-F167-7F3F07C30C8B}"/>
              </a:ext>
            </a:extLst>
          </p:cNvPr>
          <p:cNvSpPr txBox="1"/>
          <p:nvPr/>
        </p:nvSpPr>
        <p:spPr>
          <a:xfrm>
            <a:off x="7250866" y="2722917"/>
            <a:ext cx="4373627" cy="3554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Faciliter l'échange de connaissances, d'expériences et de leçons apprises entre les opérateurs du secteur de l'eau en Afrique, en présentant diverses études de cas et approches visant à améliorer l'accès à l'assainissement en milieu urbain.</a:t>
            </a:r>
            <a:endPar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blue text on a white background&#10;&#10;Description automatically generated">
            <a:extLst>
              <a:ext uri="{FF2B5EF4-FFF2-40B4-BE49-F238E27FC236}">
                <a16:creationId xmlns:a16="http://schemas.microsoft.com/office/drawing/2014/main" id="{12BD8D4B-42C4-FCD2-1F77-E20118EE67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6669" y="5693614"/>
            <a:ext cx="1730252" cy="469688"/>
          </a:xfrm>
          <a:prstGeom prst="rect">
            <a:avLst/>
          </a:prstGeom>
        </p:spPr>
      </p:pic>
      <p:pic>
        <p:nvPicPr>
          <p:cNvPr id="15" name="Picture 14" descr="A logo for a water company&#10;&#10;Description automatically generated with medium confidence">
            <a:extLst>
              <a:ext uri="{FF2B5EF4-FFF2-40B4-BE49-F238E27FC236}">
                <a16:creationId xmlns:a16="http://schemas.microsoft.com/office/drawing/2014/main" id="{EA926C75-374E-8123-2B30-273E893200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119" y="2410769"/>
            <a:ext cx="2239851" cy="1076310"/>
          </a:xfrm>
          <a:prstGeom prst="rect">
            <a:avLst/>
          </a:prstGeom>
        </p:spPr>
      </p:pic>
      <p:pic>
        <p:nvPicPr>
          <p:cNvPr id="17" name="Picture 16" descr="A logo for water for a company&#10;&#10;Description automatically generated with medium confidence">
            <a:extLst>
              <a:ext uri="{FF2B5EF4-FFF2-40B4-BE49-F238E27FC236}">
                <a16:creationId xmlns:a16="http://schemas.microsoft.com/office/drawing/2014/main" id="{039DD917-FBE3-DEC2-99F5-1E24BA943E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9924" y="4203976"/>
            <a:ext cx="1824375" cy="1280263"/>
          </a:xfrm>
          <a:prstGeom prst="rect">
            <a:avLst/>
          </a:prstGeom>
        </p:spPr>
      </p:pic>
      <p:pic>
        <p:nvPicPr>
          <p:cNvPr id="19" name="Picture 18" descr="Black text on a gray background&#10;&#10;Description automatically generated">
            <a:extLst>
              <a:ext uri="{FF2B5EF4-FFF2-40B4-BE49-F238E27FC236}">
                <a16:creationId xmlns:a16="http://schemas.microsoft.com/office/drawing/2014/main" id="{3D296FCF-85A2-7A2C-3BC5-9BB37571E1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3868" y="2109704"/>
            <a:ext cx="1618271" cy="1076310"/>
          </a:xfrm>
          <a:prstGeom prst="rect">
            <a:avLst/>
          </a:prstGeom>
        </p:spPr>
      </p:pic>
      <p:pic>
        <p:nvPicPr>
          <p:cNvPr id="21" name="Picture 20" descr="A white rectangular sign with black text&#10;&#10;Description automatically generated">
            <a:extLst>
              <a:ext uri="{FF2B5EF4-FFF2-40B4-BE49-F238E27FC236}">
                <a16:creationId xmlns:a16="http://schemas.microsoft.com/office/drawing/2014/main" id="{15AB048A-8A5A-A1F6-1B94-D4BFE2B96D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4464" y="4115399"/>
            <a:ext cx="3791700" cy="1652157"/>
          </a:xfrm>
          <a:prstGeom prst="rect">
            <a:avLst/>
          </a:prstGeom>
        </p:spPr>
      </p:pic>
      <p:pic>
        <p:nvPicPr>
          <p:cNvPr id="25" name="Picture 24" descr="A logo with a fingerprint&#10;&#10;Description automatically generated">
            <a:extLst>
              <a:ext uri="{FF2B5EF4-FFF2-40B4-BE49-F238E27FC236}">
                <a16:creationId xmlns:a16="http://schemas.microsoft.com/office/drawing/2014/main" id="{78F2CC94-8141-1566-42CD-7DC1ECFD3B1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5121" y="2565016"/>
            <a:ext cx="1798687" cy="1065282"/>
          </a:xfrm>
          <a:prstGeom prst="rect">
            <a:avLst/>
          </a:prstGeom>
        </p:spPr>
      </p:pic>
      <p:pic>
        <p:nvPicPr>
          <p:cNvPr id="27" name="Picture 26" descr="A red and white logo&#10;&#10;Description automatically generated">
            <a:extLst>
              <a:ext uri="{FF2B5EF4-FFF2-40B4-BE49-F238E27FC236}">
                <a16:creationId xmlns:a16="http://schemas.microsoft.com/office/drawing/2014/main" id="{B78B7745-8476-A1FF-9740-635215C9AA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89172" y="5371409"/>
            <a:ext cx="2381859" cy="992792"/>
          </a:xfrm>
          <a:prstGeom prst="rect">
            <a:avLst/>
          </a:prstGeom>
        </p:spPr>
      </p:pic>
      <p:pic>
        <p:nvPicPr>
          <p:cNvPr id="5" name="Picture 4" descr="A blue logo with white text&#10;&#10;Description automatically generated">
            <a:extLst>
              <a:ext uri="{FF2B5EF4-FFF2-40B4-BE49-F238E27FC236}">
                <a16:creationId xmlns:a16="http://schemas.microsoft.com/office/drawing/2014/main" id="{13D8F4B6-9900-2C12-2417-F40D50F90A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4277" y="3605418"/>
            <a:ext cx="1462776" cy="1753138"/>
          </a:xfrm>
          <a:prstGeom prst="rect">
            <a:avLst/>
          </a:prstGeom>
        </p:spPr>
      </p:pic>
      <p:pic>
        <p:nvPicPr>
          <p:cNvPr id="7" name="Picture 6" descr="Black text on a white background&#10;&#10;Description automatically generated">
            <a:extLst>
              <a:ext uri="{FF2B5EF4-FFF2-40B4-BE49-F238E27FC236}">
                <a16:creationId xmlns:a16="http://schemas.microsoft.com/office/drawing/2014/main" id="{F0E52074-CF3E-ACA3-8A89-CACA5D279A4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9421" y="3501405"/>
            <a:ext cx="2242183" cy="728709"/>
          </a:xfrm>
          <a:prstGeom prst="rect">
            <a:avLst/>
          </a:prstGeom>
        </p:spPr>
      </p:pic>
    </p:spTree>
    <p:extLst>
      <p:ext uri="{BB962C8B-B14F-4D97-AF65-F5344CB8AC3E}">
        <p14:creationId xmlns:p14="http://schemas.microsoft.com/office/powerpoint/2010/main" val="1625760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103" y="128963"/>
            <a:ext cx="10266411" cy="1066130"/>
          </a:xfrm>
        </p:spPr>
        <p:txBody>
          <a:bodyPr>
            <a:noAutofit/>
          </a:bodyPr>
          <a:lstStyle/>
          <a:p>
            <a:r>
              <a:rPr lang="en-GB" dirty="0"/>
              <a:t>Projet d'assainissement et d'hygiène urbaine pour la santé et le développement (USHHD)</a:t>
            </a:r>
            <a:endParaRPr lang="en-US" dirty="0"/>
          </a:p>
        </p:txBody>
      </p:sp>
      <p:sp>
        <p:nvSpPr>
          <p:cNvPr id="7" name="Content Placeholder 6"/>
          <p:cNvSpPr>
            <a:spLocks noGrp="1"/>
          </p:cNvSpPr>
          <p:nvPr>
            <p:ph sz="quarter" idx="1"/>
          </p:nvPr>
        </p:nvSpPr>
        <p:spPr>
          <a:xfrm>
            <a:off x="1919536" y="1427907"/>
            <a:ext cx="4104456" cy="5256584"/>
          </a:xfrm>
        </p:spPr>
        <p:txBody>
          <a:bodyPr>
            <a:normAutofit fontScale="62500" lnSpcReduction="20000"/>
          </a:bodyPr>
          <a:lstStyle/>
          <a:p>
            <a:pPr marL="0" indent="0">
              <a:buNone/>
            </a:pPr>
            <a:r>
              <a:rPr lang="en-GB" b="1" dirty="0">
                <a:solidFill>
                  <a:schemeClr val="accent1">
                    <a:lumMod val="75000"/>
                  </a:schemeClr>
                </a:solidFill>
              </a:rPr>
              <a:t>Données de l'étude de base</a:t>
            </a:r>
          </a:p>
          <a:p>
            <a:r>
              <a:rPr lang="en-GB" dirty="0"/>
              <a:t>Couverture de l'assainissement par les égouts : 19%</a:t>
            </a:r>
          </a:p>
          <a:p>
            <a:r>
              <a:rPr lang="en-GB" dirty="0" err="1"/>
              <a:t>Défécation</a:t>
            </a:r>
            <a:r>
              <a:rPr lang="en-GB" dirty="0"/>
              <a:t> à </a:t>
            </a:r>
            <a:r>
              <a:rPr lang="en-GB" dirty="0" err="1"/>
              <a:t>l’air</a:t>
            </a:r>
            <a:r>
              <a:rPr lang="en-GB" dirty="0"/>
              <a:t> libre: 12.4%</a:t>
            </a:r>
          </a:p>
          <a:p>
            <a:r>
              <a:rPr lang="en-GB" dirty="0"/>
              <a:t>Accès à des toilettes fonctionnelles, propres et privées à </a:t>
            </a:r>
            <a:r>
              <a:rPr lang="en-GB" dirty="0" err="1"/>
              <a:t>Kabwe </a:t>
            </a:r>
            <a:r>
              <a:rPr lang="en-GB" dirty="0"/>
              <a:t>: 57%.</a:t>
            </a:r>
          </a:p>
          <a:p>
            <a:r>
              <a:rPr lang="en-GB" dirty="0"/>
              <a:t>les pratiques dangereuses des vidangeurs manuels : ils enterrent les </a:t>
            </a:r>
            <a:r>
              <a:rPr lang="en-GB" dirty="0" err="1"/>
              <a:t>boues</a:t>
            </a:r>
            <a:r>
              <a:rPr lang="en-GB" dirty="0"/>
              <a:t> à </a:t>
            </a:r>
            <a:r>
              <a:rPr lang="en-GB" dirty="0" err="1"/>
              <a:t>côté</a:t>
            </a:r>
            <a:r>
              <a:rPr lang="en-GB" dirty="0"/>
              <a:t> dans les </a:t>
            </a:r>
            <a:r>
              <a:rPr lang="en-GB" dirty="0" err="1"/>
              <a:t>localités</a:t>
            </a:r>
            <a:r>
              <a:rPr lang="en-GB" dirty="0"/>
              <a:t> car ils n'ont pas de dispositif de transport</a:t>
            </a:r>
          </a:p>
          <a:p>
            <a:r>
              <a:rPr lang="en-GB" dirty="0"/>
              <a:t>Le </a:t>
            </a:r>
            <a:r>
              <a:rPr lang="en-GB" dirty="0" err="1"/>
              <a:t>vidangeur</a:t>
            </a:r>
            <a:r>
              <a:rPr lang="en-GB" dirty="0"/>
              <a:t> ne dispose pas de protocoles pour faire face aux déversements accidentels.</a:t>
            </a:r>
          </a:p>
          <a:p>
            <a:r>
              <a:rPr lang="en-GB" dirty="0"/>
              <a:t>Pour les </a:t>
            </a:r>
            <a:r>
              <a:rPr lang="en-GB" dirty="0" err="1"/>
              <a:t>vidangeurs</a:t>
            </a:r>
            <a:r>
              <a:rPr lang="en-GB" dirty="0"/>
              <a:t> </a:t>
            </a:r>
            <a:r>
              <a:rPr lang="en-GB" dirty="0" err="1"/>
              <a:t>motorisés</a:t>
            </a:r>
            <a:r>
              <a:rPr lang="en-GB" dirty="0"/>
              <a:t>, il existe des camions de </a:t>
            </a:r>
            <a:r>
              <a:rPr lang="en-GB" dirty="0" err="1"/>
              <a:t>vidange</a:t>
            </a:r>
            <a:r>
              <a:rPr lang="en-GB" dirty="0"/>
              <a:t> fournis par l'Union européenne et le secteur privé. D'où la nécessité d'élaborer des protocoles en matière de santé et de sécurité au travail et de gestion des accidents.</a:t>
            </a:r>
          </a:p>
          <a:p>
            <a:r>
              <a:rPr lang="en-GB" dirty="0"/>
              <a:t>Les services de vidange </a:t>
            </a:r>
            <a:r>
              <a:rPr lang="en-GB" dirty="0" err="1"/>
              <a:t>mécanique</a:t>
            </a:r>
            <a:r>
              <a:rPr lang="en-GB" dirty="0"/>
              <a:t> </a:t>
            </a:r>
            <a:r>
              <a:rPr lang="en-GB" dirty="0" err="1"/>
              <a:t>sont</a:t>
            </a:r>
            <a:r>
              <a:rPr lang="en-GB" dirty="0"/>
              <a:t> limités aux fosses septiques</a:t>
            </a:r>
            <a:endParaRPr lang="en-US" dirty="0"/>
          </a:p>
        </p:txBody>
      </p:sp>
      <p:pic>
        <p:nvPicPr>
          <p:cNvPr id="1027" name="Picture 3"/>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bwMode="auto">
          <a:xfrm>
            <a:off x="6186309" y="1340768"/>
            <a:ext cx="3267075"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20337" y="5373217"/>
            <a:ext cx="13176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1">
            <a:extLst>
              <a:ext uri="{FF2B5EF4-FFF2-40B4-BE49-F238E27FC236}">
                <a16:creationId xmlns:a16="http://schemas.microsoft.com/office/drawing/2014/main" id="{D66B65D6-1AB3-4E9A-8609-99EAB3C6655D}"/>
              </a:ext>
            </a:extLst>
          </p:cNvPr>
          <p:cNvSpPr txBox="1">
            <a:spLocks/>
          </p:cNvSpPr>
          <p:nvPr/>
        </p:nvSpPr>
        <p:spPr>
          <a:xfrm>
            <a:off x="1893313" y="6375608"/>
            <a:ext cx="6768752" cy="365760"/>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75F6D"/>
                </a:solidFill>
                <a:latin typeface="Century Schoolbook"/>
              </a:rPr>
              <a:t>Nyonge Phiri - Lukanga Water Supply and Sanitation Company Ltd - 24.01.2024</a:t>
            </a:r>
            <a:endParaRPr lang="en-US" dirty="0">
              <a:solidFill>
                <a:srgbClr val="575F6D"/>
              </a:solidFill>
              <a:latin typeface="Century Schoolbook"/>
            </a:endParaRPr>
          </a:p>
        </p:txBody>
      </p:sp>
    </p:spTree>
    <p:extLst>
      <p:ext uri="{BB962C8B-B14F-4D97-AF65-F5344CB8AC3E}">
        <p14:creationId xmlns:p14="http://schemas.microsoft.com/office/powerpoint/2010/main" val="3944771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6E09-8F3F-4A84-B788-94863DF50796}"/>
              </a:ext>
            </a:extLst>
          </p:cNvPr>
          <p:cNvSpPr>
            <a:spLocks noGrp="1"/>
          </p:cNvSpPr>
          <p:nvPr>
            <p:ph type="title"/>
          </p:nvPr>
        </p:nvSpPr>
        <p:spPr>
          <a:xfrm>
            <a:off x="1981200" y="274638"/>
            <a:ext cx="8363272" cy="1143000"/>
          </a:xfrm>
        </p:spPr>
        <p:txBody>
          <a:bodyPr/>
          <a:lstStyle/>
          <a:p>
            <a:r>
              <a:rPr lang="en-US" dirty="0"/>
              <a:t>Principes directeurs pour atteindre l'ODD 6.2</a:t>
            </a:r>
          </a:p>
        </p:txBody>
      </p:sp>
      <p:sp>
        <p:nvSpPr>
          <p:cNvPr id="3" name="Content Placeholder 2">
            <a:extLst>
              <a:ext uri="{FF2B5EF4-FFF2-40B4-BE49-F238E27FC236}">
                <a16:creationId xmlns:a16="http://schemas.microsoft.com/office/drawing/2014/main" id="{53ECB93A-F3B7-4ED6-A7E2-637E4B8ADA7B}"/>
              </a:ext>
            </a:extLst>
          </p:cNvPr>
          <p:cNvSpPr>
            <a:spLocks noGrp="1"/>
          </p:cNvSpPr>
          <p:nvPr>
            <p:ph sz="quarter" idx="1"/>
          </p:nvPr>
        </p:nvSpPr>
        <p:spPr>
          <a:xfrm>
            <a:off x="2182208" y="2125492"/>
            <a:ext cx="4417848" cy="4572000"/>
          </a:xfrm>
        </p:spPr>
        <p:txBody>
          <a:bodyPr>
            <a:normAutofit/>
          </a:bodyPr>
          <a:lstStyle/>
          <a:p>
            <a:r>
              <a:rPr lang="en-US" sz="2000" dirty="0"/>
              <a:t>Assurer l'accès</a:t>
            </a:r>
          </a:p>
          <a:p>
            <a:r>
              <a:rPr lang="en-US" sz="2000" dirty="0"/>
              <a:t>Adéquat pour les clients</a:t>
            </a:r>
          </a:p>
          <a:p>
            <a:r>
              <a:rPr lang="en-US" sz="2000" dirty="0"/>
              <a:t>Équitable </a:t>
            </a:r>
          </a:p>
          <a:p>
            <a:r>
              <a:rPr lang="en-US" sz="2000" dirty="0"/>
              <a:t>Assainissement et hygiène pour tous</a:t>
            </a:r>
          </a:p>
          <a:p>
            <a:r>
              <a:rPr lang="en-US" sz="2000" dirty="0"/>
              <a:t>Approche participative </a:t>
            </a:r>
          </a:p>
          <a:p>
            <a:r>
              <a:rPr lang="en-US" sz="2000" dirty="0"/>
              <a:t>Instruments basés sur le marquage</a:t>
            </a:r>
          </a:p>
        </p:txBody>
      </p:sp>
      <p:pic>
        <p:nvPicPr>
          <p:cNvPr id="5" name="Picture 3">
            <a:extLst>
              <a:ext uri="{FF2B5EF4-FFF2-40B4-BE49-F238E27FC236}">
                <a16:creationId xmlns:a16="http://schemas.microsoft.com/office/drawing/2014/main" id="{99D3667D-75D2-4480-A101-163F93F14C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30680" y="5373216"/>
            <a:ext cx="1080120" cy="1084024"/>
          </a:xfrm>
          <a:prstGeom prst="rect">
            <a:avLst/>
          </a:prstGeom>
          <a:noFill/>
          <a:ln>
            <a:noFill/>
          </a:ln>
          <a:effectLst>
            <a:glow rad="127000">
              <a:schemeClr val="accent1">
                <a:alpha val="0"/>
              </a:schemeClr>
            </a:glow>
            <a:outerShdw dist="35921" dir="2700000" algn="ctr" rotWithShape="0">
              <a:schemeClr val="bg2">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604EDF0E-AE90-43B5-990E-A00F7D89EB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4033" y="1948386"/>
            <a:ext cx="3481743" cy="2728144"/>
          </a:xfrm>
          <a:prstGeom prst="rect">
            <a:avLst/>
          </a:prstGeom>
        </p:spPr>
      </p:pic>
      <p:sp>
        <p:nvSpPr>
          <p:cNvPr id="9" name="Footer Placeholder 1">
            <a:extLst>
              <a:ext uri="{FF2B5EF4-FFF2-40B4-BE49-F238E27FC236}">
                <a16:creationId xmlns:a16="http://schemas.microsoft.com/office/drawing/2014/main" id="{605302FF-C2F3-42E2-96BB-35D859CFEC1A}"/>
              </a:ext>
            </a:extLst>
          </p:cNvPr>
          <p:cNvSpPr txBox="1">
            <a:spLocks/>
          </p:cNvSpPr>
          <p:nvPr/>
        </p:nvSpPr>
        <p:spPr>
          <a:xfrm>
            <a:off x="1797377" y="6394529"/>
            <a:ext cx="6768752" cy="365760"/>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75F6D"/>
                </a:solidFill>
                <a:latin typeface="Century Schoolbook"/>
              </a:rPr>
              <a:t>Nyonge Phiri - </a:t>
            </a:r>
            <a:r>
              <a:rPr lang="en-US" dirty="0" err="1">
                <a:solidFill>
                  <a:srgbClr val="575F6D"/>
                </a:solidFill>
                <a:latin typeface="Century Schoolbook"/>
              </a:rPr>
              <a:t>Lukanga </a:t>
            </a:r>
            <a:r>
              <a:rPr lang="en-US" dirty="0">
                <a:solidFill>
                  <a:srgbClr val="575F6D"/>
                </a:solidFill>
                <a:latin typeface="Century Schoolbook"/>
              </a:rPr>
              <a:t>Water Supply and Sanitation Company Ltd - 24.01.2024</a:t>
            </a:r>
          </a:p>
        </p:txBody>
      </p:sp>
    </p:spTree>
    <p:extLst>
      <p:ext uri="{BB962C8B-B14F-4D97-AF65-F5344CB8AC3E}">
        <p14:creationId xmlns:p14="http://schemas.microsoft.com/office/powerpoint/2010/main" val="434593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Mise en place </a:t>
            </a:r>
            <a:r>
              <a:rPr lang="en-GB" dirty="0" err="1"/>
              <a:t>d’une</a:t>
            </a:r>
            <a:r>
              <a:rPr lang="en-GB" dirty="0"/>
              <a:t> gestion des </a:t>
            </a:r>
            <a:r>
              <a:rPr lang="en-GB" dirty="0" err="1"/>
              <a:t>boues</a:t>
            </a:r>
            <a:r>
              <a:rPr lang="en-GB" dirty="0"/>
              <a:t> de </a:t>
            </a:r>
            <a:r>
              <a:rPr lang="en-GB" dirty="0" err="1"/>
              <a:t>vidange</a:t>
            </a:r>
            <a:r>
              <a:rPr lang="en-GB" dirty="0"/>
              <a:t> à la demande</a:t>
            </a:r>
            <a:endParaRPr lang="en-US" dirty="0"/>
          </a:p>
        </p:txBody>
      </p:sp>
      <p:sp>
        <p:nvSpPr>
          <p:cNvPr id="3" name="Content Placeholder 2"/>
          <p:cNvSpPr>
            <a:spLocks noGrp="1"/>
          </p:cNvSpPr>
          <p:nvPr>
            <p:ph sz="quarter" idx="1"/>
          </p:nvPr>
        </p:nvSpPr>
        <p:spPr>
          <a:xfrm>
            <a:off x="2023655" y="2021366"/>
            <a:ext cx="3657600" cy="4572000"/>
          </a:xfrm>
        </p:spPr>
        <p:txBody>
          <a:bodyPr/>
          <a:lstStyle/>
          <a:p>
            <a:pPr marL="0" indent="0">
              <a:buNone/>
            </a:pPr>
            <a:r>
              <a:rPr lang="en-GB" dirty="0">
                <a:solidFill>
                  <a:schemeClr val="accent1">
                    <a:lumMod val="75000"/>
                  </a:schemeClr>
                </a:solidFill>
              </a:rPr>
              <a:t>Soutien de </a:t>
            </a:r>
            <a:r>
              <a:rPr lang="en-US" dirty="0">
                <a:solidFill>
                  <a:schemeClr val="accent1">
                    <a:lumMod val="75000"/>
                  </a:schemeClr>
                </a:solidFill>
              </a:rPr>
              <a:t>la</a:t>
            </a:r>
            <a:r>
              <a:rPr lang="en-GB" dirty="0">
                <a:solidFill>
                  <a:schemeClr val="accent1">
                    <a:lumMod val="75000"/>
                  </a:schemeClr>
                </a:solidFill>
              </a:rPr>
              <a:t> SNV par l'intermédiaire de l'USHHD </a:t>
            </a:r>
          </a:p>
          <a:p>
            <a:r>
              <a:rPr lang="en-GB" sz="1800" dirty="0"/>
              <a:t>Élaborer un document de </a:t>
            </a:r>
            <a:r>
              <a:rPr lang="en-GB" sz="1800" dirty="0" err="1"/>
              <a:t>stratégie</a:t>
            </a:r>
            <a:r>
              <a:rPr lang="en-GB" sz="1800" dirty="0"/>
              <a:t> de </a:t>
            </a:r>
            <a:r>
              <a:rPr lang="en-GB" sz="1800" dirty="0" err="1"/>
              <a:t>l’assainissement</a:t>
            </a:r>
            <a:r>
              <a:rPr lang="en-GB" sz="1800" dirty="0"/>
              <a:t> </a:t>
            </a:r>
            <a:r>
              <a:rPr lang="en-GB" sz="1800" dirty="0" err="1"/>
              <a:t>autonome</a:t>
            </a:r>
            <a:endParaRPr lang="en-GB" sz="1800" dirty="0"/>
          </a:p>
          <a:p>
            <a:r>
              <a:rPr lang="en-GB" sz="1800" dirty="0"/>
              <a:t>Mise en place d'une organisation communautaire </a:t>
            </a:r>
          </a:p>
          <a:p>
            <a:r>
              <a:rPr lang="en-GB" sz="1800" dirty="0"/>
              <a:t> construction </a:t>
            </a:r>
            <a:r>
              <a:rPr lang="en-GB" sz="1800" dirty="0" err="1"/>
              <a:t>d’une</a:t>
            </a:r>
            <a:r>
              <a:rPr lang="en-GB" sz="1800" dirty="0"/>
              <a:t> station de </a:t>
            </a:r>
            <a:r>
              <a:rPr lang="en-GB" sz="1800" dirty="0" err="1"/>
              <a:t>traitement</a:t>
            </a:r>
            <a:r>
              <a:rPr lang="en-GB" sz="1800" dirty="0"/>
              <a:t> des </a:t>
            </a:r>
            <a:r>
              <a:rPr lang="en-GB" sz="1800" dirty="0" err="1"/>
              <a:t>boues</a:t>
            </a:r>
            <a:r>
              <a:rPr lang="en-GB" sz="1800" dirty="0"/>
              <a:t> de </a:t>
            </a:r>
            <a:r>
              <a:rPr lang="en-GB" sz="1800" dirty="0" err="1"/>
              <a:t>vidange</a:t>
            </a:r>
            <a:r>
              <a:rPr lang="en-GB" sz="1800" dirty="0"/>
              <a:t> (STBV) </a:t>
            </a: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04313" y="5373217"/>
            <a:ext cx="131762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5648220" y="1646033"/>
            <a:ext cx="4320480" cy="3240360"/>
          </a:xfrm>
        </p:spPr>
      </p:pic>
      <p:sp>
        <p:nvSpPr>
          <p:cNvPr id="7" name="Footer Placeholder 1">
            <a:extLst>
              <a:ext uri="{FF2B5EF4-FFF2-40B4-BE49-F238E27FC236}">
                <a16:creationId xmlns:a16="http://schemas.microsoft.com/office/drawing/2014/main" id="{4E1F4AD4-828C-4DD7-B88C-3B73BF3E6A99}"/>
              </a:ext>
            </a:extLst>
          </p:cNvPr>
          <p:cNvSpPr txBox="1">
            <a:spLocks/>
          </p:cNvSpPr>
          <p:nvPr/>
        </p:nvSpPr>
        <p:spPr>
          <a:xfrm>
            <a:off x="1919536" y="6325081"/>
            <a:ext cx="6768752" cy="365760"/>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75F6D"/>
                </a:solidFill>
                <a:latin typeface="Century Schoolbook"/>
              </a:rPr>
              <a:t>Nyonge Phiri - </a:t>
            </a:r>
            <a:r>
              <a:rPr lang="en-US" dirty="0" err="1">
                <a:solidFill>
                  <a:srgbClr val="575F6D"/>
                </a:solidFill>
                <a:latin typeface="Century Schoolbook"/>
              </a:rPr>
              <a:t>Lukanga </a:t>
            </a:r>
            <a:r>
              <a:rPr lang="en-US" dirty="0">
                <a:solidFill>
                  <a:srgbClr val="575F6D"/>
                </a:solidFill>
                <a:latin typeface="Century Schoolbook"/>
              </a:rPr>
              <a:t>Water Supply and Sanitation Company Ltd - 24.01.2024</a:t>
            </a:r>
          </a:p>
        </p:txBody>
      </p:sp>
    </p:spTree>
    <p:extLst>
      <p:ext uri="{BB962C8B-B14F-4D97-AF65-F5344CB8AC3E}">
        <p14:creationId xmlns:p14="http://schemas.microsoft.com/office/powerpoint/2010/main" val="2885095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Mise en place </a:t>
            </a:r>
            <a:r>
              <a:rPr lang="en-US" dirty="0" err="1"/>
              <a:t>d’une</a:t>
            </a:r>
            <a:r>
              <a:rPr lang="en-US" dirty="0"/>
              <a:t> gestion des </a:t>
            </a:r>
            <a:r>
              <a:rPr lang="en-US" dirty="0" err="1"/>
              <a:t>boues</a:t>
            </a:r>
            <a:r>
              <a:rPr lang="en-US" dirty="0"/>
              <a:t> de </a:t>
            </a:r>
            <a:r>
              <a:rPr lang="en-US" dirty="0" err="1"/>
              <a:t>vidange</a:t>
            </a:r>
            <a:r>
              <a:rPr lang="en-US" dirty="0"/>
              <a:t> à la demande</a:t>
            </a:r>
          </a:p>
        </p:txBody>
      </p:sp>
      <p:sp>
        <p:nvSpPr>
          <p:cNvPr id="3" name="Content Placeholder 2"/>
          <p:cNvSpPr>
            <a:spLocks noGrp="1"/>
          </p:cNvSpPr>
          <p:nvPr>
            <p:ph sz="quarter" idx="1"/>
          </p:nvPr>
        </p:nvSpPr>
        <p:spPr>
          <a:xfrm>
            <a:off x="1981200" y="1600200"/>
            <a:ext cx="4330824" cy="4572000"/>
          </a:xfrm>
        </p:spPr>
        <p:txBody>
          <a:bodyPr>
            <a:normAutofit/>
          </a:bodyPr>
          <a:lstStyle/>
          <a:p>
            <a:pPr marL="0" indent="0">
              <a:buNone/>
            </a:pPr>
            <a:r>
              <a:rPr lang="en-GB" dirty="0">
                <a:solidFill>
                  <a:schemeClr val="accent1">
                    <a:lumMod val="75000"/>
                  </a:schemeClr>
                </a:solidFill>
              </a:rPr>
              <a:t>Développement de la stratégie</a:t>
            </a:r>
          </a:p>
          <a:p>
            <a:r>
              <a:rPr lang="en-GB" sz="2000" dirty="0"/>
              <a:t>Embauche d'un consultant</a:t>
            </a:r>
          </a:p>
          <a:p>
            <a:r>
              <a:rPr lang="en-GB" sz="2000" dirty="0"/>
              <a:t>Ateliers organisés</a:t>
            </a:r>
          </a:p>
          <a:p>
            <a:r>
              <a:rPr lang="en-GB" sz="2000" dirty="0"/>
              <a:t>Engagement des parties prenantes par le biais d'une plateforme multipartite</a:t>
            </a:r>
          </a:p>
          <a:p>
            <a:r>
              <a:rPr lang="en-GB" sz="2000" dirty="0"/>
              <a:t>Rédaction du document de stratégie</a:t>
            </a:r>
          </a:p>
          <a:p>
            <a:r>
              <a:rPr lang="en-GB" sz="2000" dirty="0"/>
              <a:t>Campagnes de la BCC visant à promouvoir la vidange des fosses et l'élimination des déchets en toute sécurité</a:t>
            </a:r>
            <a:endParaRPr lang="en-US" sz="200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92032" y="1611008"/>
            <a:ext cx="2824348" cy="399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92344" y="5603344"/>
            <a:ext cx="1080120" cy="1084024"/>
          </a:xfrm>
          <a:prstGeom prst="rect">
            <a:avLst/>
          </a:prstGeom>
          <a:noFill/>
          <a:ln>
            <a:noFill/>
          </a:ln>
          <a:effectLst>
            <a:glow rad="127000">
              <a:schemeClr val="accent1">
                <a:alpha val="0"/>
              </a:schemeClr>
            </a:glow>
            <a:outerShdw dist="35921" dir="2700000" algn="ctr" rotWithShape="0">
              <a:schemeClr val="bg2">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
            <a:extLst>
              <a:ext uri="{FF2B5EF4-FFF2-40B4-BE49-F238E27FC236}">
                <a16:creationId xmlns:a16="http://schemas.microsoft.com/office/drawing/2014/main" id="{66EACA1F-C015-4113-869B-70C3B257092F}"/>
              </a:ext>
            </a:extLst>
          </p:cNvPr>
          <p:cNvSpPr txBox="1">
            <a:spLocks/>
          </p:cNvSpPr>
          <p:nvPr/>
        </p:nvSpPr>
        <p:spPr>
          <a:xfrm>
            <a:off x="1797377" y="6394529"/>
            <a:ext cx="6768752" cy="365760"/>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75F6D"/>
                </a:solidFill>
                <a:latin typeface="Century Schoolbook"/>
              </a:rPr>
              <a:t>Nyonge Phiri - Lukanga Water Supply and Sanitation Company Ltd - 24.01.2024</a:t>
            </a:r>
            <a:endParaRPr lang="en-US" dirty="0">
              <a:solidFill>
                <a:srgbClr val="575F6D"/>
              </a:solidFill>
              <a:latin typeface="Century Schoolbook"/>
            </a:endParaRPr>
          </a:p>
        </p:txBody>
      </p:sp>
    </p:spTree>
    <p:extLst>
      <p:ext uri="{BB962C8B-B14F-4D97-AF65-F5344CB8AC3E}">
        <p14:creationId xmlns:p14="http://schemas.microsoft.com/office/powerpoint/2010/main" val="1851947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1600200"/>
            <a:ext cx="3826768" cy="4572000"/>
          </a:xfrm>
        </p:spPr>
        <p:txBody>
          <a:bodyPr>
            <a:normAutofit fontScale="92500" lnSpcReduction="20000"/>
          </a:bodyPr>
          <a:lstStyle/>
          <a:p>
            <a:pPr marL="0" indent="0">
              <a:buNone/>
            </a:pPr>
            <a:r>
              <a:rPr lang="en-GB" sz="2600" dirty="0">
                <a:solidFill>
                  <a:schemeClr val="accent1">
                    <a:lumMod val="75000"/>
                  </a:schemeClr>
                </a:solidFill>
              </a:rPr>
              <a:t>Création d'une entreprise communautaire </a:t>
            </a:r>
          </a:p>
          <a:p>
            <a:r>
              <a:rPr lang="en-GB" sz="2200" dirty="0"/>
              <a:t>Identification des vidangeurs informels</a:t>
            </a:r>
          </a:p>
          <a:p>
            <a:r>
              <a:rPr lang="en-GB" sz="2200" dirty="0"/>
              <a:t>Formation </a:t>
            </a:r>
          </a:p>
          <a:p>
            <a:r>
              <a:rPr lang="en-GB" sz="2200" dirty="0"/>
              <a:t>Vaccination (hépatite B, choléra, tétanos)</a:t>
            </a:r>
          </a:p>
          <a:p>
            <a:r>
              <a:rPr lang="en-GB" sz="2200" dirty="0"/>
              <a:t>Fourniture d'EPI</a:t>
            </a:r>
          </a:p>
          <a:p>
            <a:r>
              <a:rPr lang="en-GB" sz="2200" dirty="0"/>
              <a:t>Mise à disposition de moyens de transport et d'outils</a:t>
            </a:r>
          </a:p>
          <a:p>
            <a:r>
              <a:rPr lang="en-GB" sz="2200" dirty="0"/>
              <a:t>Enregistrement de </a:t>
            </a:r>
            <a:r>
              <a:rPr lang="en-GB" sz="2200" dirty="0" err="1"/>
              <a:t>l’entreprise</a:t>
            </a:r>
            <a:r>
              <a:rPr lang="en-GB" sz="2200" dirty="0"/>
              <a:t> </a:t>
            </a:r>
            <a:r>
              <a:rPr lang="en-GB" sz="2200" dirty="0" err="1"/>
              <a:t>communautaire</a:t>
            </a:r>
            <a:endParaRPr lang="en-GB" sz="2200" dirty="0"/>
          </a:p>
          <a:p>
            <a:r>
              <a:rPr lang="en-GB" sz="2200" dirty="0"/>
              <a:t>Commercialisation des services</a:t>
            </a:r>
          </a:p>
          <a:p>
            <a:pPr marL="0" indent="0">
              <a:buNone/>
            </a:pPr>
            <a:endParaRPr lang="en-US" dirty="0"/>
          </a:p>
        </p:txBody>
      </p:sp>
      <p:pic>
        <p:nvPicPr>
          <p:cNvPr id="4098" name="Picture 2"/>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bwMode="auto">
          <a:xfrm>
            <a:off x="5715001" y="1795064"/>
            <a:ext cx="4320177" cy="357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20336" y="5373216"/>
            <a:ext cx="13589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1">
            <a:extLst>
              <a:ext uri="{FF2B5EF4-FFF2-40B4-BE49-F238E27FC236}">
                <a16:creationId xmlns:a16="http://schemas.microsoft.com/office/drawing/2014/main" id="{EA8A6543-3197-40B0-8A01-B3A55027AA20}"/>
              </a:ext>
            </a:extLst>
          </p:cNvPr>
          <p:cNvSpPr txBox="1">
            <a:spLocks/>
          </p:cNvSpPr>
          <p:nvPr/>
        </p:nvSpPr>
        <p:spPr>
          <a:xfrm>
            <a:off x="1797377" y="6394529"/>
            <a:ext cx="6768752" cy="365760"/>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75F6D"/>
                </a:solidFill>
                <a:latin typeface="Century Schoolbook"/>
              </a:rPr>
              <a:t>Nyonge Phiri - Lukanga Water Supply and Sanitation Company Ltd - 24.01.2024</a:t>
            </a:r>
            <a:endParaRPr lang="en-US" dirty="0">
              <a:solidFill>
                <a:srgbClr val="575F6D"/>
              </a:solidFill>
              <a:latin typeface="Century Schoolbook"/>
            </a:endParaRPr>
          </a:p>
        </p:txBody>
      </p:sp>
      <p:sp>
        <p:nvSpPr>
          <p:cNvPr id="6" name="Title 1">
            <a:extLst>
              <a:ext uri="{FF2B5EF4-FFF2-40B4-BE49-F238E27FC236}">
                <a16:creationId xmlns:a16="http://schemas.microsoft.com/office/drawing/2014/main" id="{92F56BDB-D091-6A71-BBA4-176F29E467B6}"/>
              </a:ext>
            </a:extLst>
          </p:cNvPr>
          <p:cNvSpPr>
            <a:spLocks noGrp="1"/>
          </p:cNvSpPr>
          <p:nvPr>
            <p:ph type="title"/>
          </p:nvPr>
        </p:nvSpPr>
        <p:spPr>
          <a:xfrm>
            <a:off x="609600" y="274638"/>
            <a:ext cx="9956800" cy="1143000"/>
          </a:xfrm>
        </p:spPr>
        <p:txBody>
          <a:bodyPr/>
          <a:lstStyle/>
          <a:p>
            <a:r>
              <a:rPr lang="en-US" dirty="0"/>
              <a:t>Mise en place </a:t>
            </a:r>
            <a:r>
              <a:rPr lang="en-US" dirty="0" err="1"/>
              <a:t>d’une</a:t>
            </a:r>
            <a:r>
              <a:rPr lang="en-US" dirty="0"/>
              <a:t> gestion des </a:t>
            </a:r>
            <a:r>
              <a:rPr lang="en-US" dirty="0" err="1"/>
              <a:t>boues</a:t>
            </a:r>
            <a:r>
              <a:rPr lang="en-US" dirty="0"/>
              <a:t> de </a:t>
            </a:r>
            <a:r>
              <a:rPr lang="en-US" dirty="0" err="1"/>
              <a:t>vidange</a:t>
            </a:r>
            <a:r>
              <a:rPr lang="en-US" dirty="0"/>
              <a:t> à la demande</a:t>
            </a:r>
          </a:p>
        </p:txBody>
      </p:sp>
    </p:spTree>
    <p:extLst>
      <p:ext uri="{BB962C8B-B14F-4D97-AF65-F5344CB8AC3E}">
        <p14:creationId xmlns:p14="http://schemas.microsoft.com/office/powerpoint/2010/main" val="3710760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GB" dirty="0">
                <a:solidFill>
                  <a:schemeClr val="accent1">
                    <a:lumMod val="75000"/>
                  </a:schemeClr>
                </a:solidFill>
              </a:rPr>
              <a:t>Construction de la STBV</a:t>
            </a:r>
          </a:p>
          <a:p>
            <a:r>
              <a:rPr lang="en-GB" sz="2000" dirty="0"/>
              <a:t>Engagement d'un consultant pour la conception de la STBV</a:t>
            </a:r>
          </a:p>
          <a:p>
            <a:r>
              <a:rPr lang="en-GB" sz="2000" dirty="0"/>
              <a:t>Toutefois, les ressources n'ont pas été suffisantes pour permettre une mise en œuvre complète de la conception</a:t>
            </a:r>
          </a:p>
          <a:p>
            <a:r>
              <a:rPr lang="en-GB" sz="2000" dirty="0"/>
              <a:t>LgWSC a identifié une ancienne installation de traitement dont les lits de séchage pourraient être réhabilités.</a:t>
            </a:r>
          </a:p>
          <a:p>
            <a:pPr marL="0" indent="0">
              <a:buNone/>
            </a:pPr>
            <a:endParaRPr lang="en-US" dirty="0"/>
          </a:p>
        </p:txBody>
      </p:sp>
      <p:pic>
        <p:nvPicPr>
          <p:cNvPr id="6" name="Content Placeholder 5"/>
          <p:cNvPicPr>
            <a:picLocks noGrp="1" noChangeAspect="1"/>
          </p:cNvPicPr>
          <p:nvPr>
            <p:ph sz="quarter" idx="2"/>
          </p:nvPr>
        </p:nvPicPr>
        <p:blipFill>
          <a:blip r:embed="rId2" cstate="email">
            <a:extLst>
              <a:ext uri="{28A0092B-C50C-407E-A947-70E740481C1C}">
                <a14:useLocalDpi xmlns:a14="http://schemas.microsoft.com/office/drawing/2010/main"/>
              </a:ext>
            </a:extLst>
          </a:blip>
          <a:stretch>
            <a:fillRect/>
          </a:stretch>
        </p:blipFill>
        <p:spPr>
          <a:xfrm>
            <a:off x="5726166" y="3199884"/>
            <a:ext cx="4077479" cy="2416284"/>
          </a:xfrm>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1" y="1453043"/>
            <a:ext cx="4098439" cy="201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48328" y="5546178"/>
            <a:ext cx="13589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1">
            <a:extLst>
              <a:ext uri="{FF2B5EF4-FFF2-40B4-BE49-F238E27FC236}">
                <a16:creationId xmlns:a16="http://schemas.microsoft.com/office/drawing/2014/main" id="{DD228EA2-8820-4C1D-96B2-9DB91E8A906B}"/>
              </a:ext>
            </a:extLst>
          </p:cNvPr>
          <p:cNvSpPr txBox="1">
            <a:spLocks/>
          </p:cNvSpPr>
          <p:nvPr/>
        </p:nvSpPr>
        <p:spPr>
          <a:xfrm>
            <a:off x="1954741" y="6344717"/>
            <a:ext cx="6768752" cy="365760"/>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75F6D"/>
                </a:solidFill>
                <a:latin typeface="Century Schoolbook"/>
              </a:rPr>
              <a:t>Nyonge Phiri - Lukanga Water Supply and Sanitation Company Ltd - 24.01.2024</a:t>
            </a:r>
            <a:endParaRPr lang="en-US" dirty="0">
              <a:solidFill>
                <a:srgbClr val="575F6D"/>
              </a:solidFill>
              <a:latin typeface="Century Schoolbook"/>
            </a:endParaRPr>
          </a:p>
        </p:txBody>
      </p:sp>
      <p:sp>
        <p:nvSpPr>
          <p:cNvPr id="7" name="Title 1">
            <a:extLst>
              <a:ext uri="{FF2B5EF4-FFF2-40B4-BE49-F238E27FC236}">
                <a16:creationId xmlns:a16="http://schemas.microsoft.com/office/drawing/2014/main" id="{A73344C1-EE70-7A0A-D15B-DEE5F2CFBD54}"/>
              </a:ext>
            </a:extLst>
          </p:cNvPr>
          <p:cNvSpPr txBox="1">
            <a:spLocks/>
          </p:cNvSpPr>
          <p:nvPr/>
        </p:nvSpPr>
        <p:spPr>
          <a:xfrm>
            <a:off x="762000" y="427038"/>
            <a:ext cx="99568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dirty="0"/>
              <a:t>Mise </a:t>
            </a:r>
            <a:r>
              <a:rPr lang="en-US" dirty="0" err="1"/>
              <a:t>en</a:t>
            </a:r>
            <a:r>
              <a:rPr lang="en-US" dirty="0"/>
              <a:t> place </a:t>
            </a:r>
            <a:r>
              <a:rPr lang="en-US" dirty="0" err="1"/>
              <a:t>d’une</a:t>
            </a:r>
            <a:r>
              <a:rPr lang="en-US" dirty="0"/>
              <a:t> gestion des </a:t>
            </a:r>
            <a:r>
              <a:rPr lang="en-US" dirty="0" err="1"/>
              <a:t>boues</a:t>
            </a:r>
            <a:r>
              <a:rPr lang="en-US" dirty="0"/>
              <a:t> de </a:t>
            </a:r>
            <a:r>
              <a:rPr lang="en-US" dirty="0" err="1"/>
              <a:t>vidange</a:t>
            </a:r>
            <a:r>
              <a:rPr lang="en-US" dirty="0"/>
              <a:t> à la </a:t>
            </a:r>
            <a:r>
              <a:rPr lang="en-US" dirty="0" err="1"/>
              <a:t>demande</a:t>
            </a:r>
            <a:endParaRPr lang="en-US" dirty="0"/>
          </a:p>
        </p:txBody>
      </p:sp>
    </p:spTree>
    <p:extLst>
      <p:ext uri="{BB962C8B-B14F-4D97-AF65-F5344CB8AC3E}">
        <p14:creationId xmlns:p14="http://schemas.microsoft.com/office/powerpoint/2010/main" val="276562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quarter" idx="1"/>
          </p:nvPr>
        </p:nvPicPr>
        <p:blipFill>
          <a:blip r:embed="rId2">
            <a:extLst>
              <a:ext uri="{28A0092B-C50C-407E-A947-70E740481C1C}">
                <a14:useLocalDpi xmlns:a14="http://schemas.microsoft.com/office/drawing/2010/main"/>
              </a:ext>
            </a:extLst>
          </a:blip>
          <a:stretch>
            <a:fillRect/>
          </a:stretch>
        </p:blipFill>
        <p:spPr bwMode="auto">
          <a:xfrm>
            <a:off x="2090039" y="1599251"/>
            <a:ext cx="7612782" cy="479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8328" y="5407025"/>
            <a:ext cx="13589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a:extLst>
              <a:ext uri="{FF2B5EF4-FFF2-40B4-BE49-F238E27FC236}">
                <a16:creationId xmlns:a16="http://schemas.microsoft.com/office/drawing/2014/main" id="{A5718962-91CE-4751-9D15-C83A3AB6AD8D}"/>
              </a:ext>
            </a:extLst>
          </p:cNvPr>
          <p:cNvSpPr txBox="1">
            <a:spLocks/>
          </p:cNvSpPr>
          <p:nvPr/>
        </p:nvSpPr>
        <p:spPr>
          <a:xfrm>
            <a:off x="1797377" y="6394529"/>
            <a:ext cx="8134129"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prstClr val="black"/>
                </a:solidFill>
                <a:latin typeface="Century Schoolbook"/>
              </a:rPr>
              <a:t>Nyonge Phiri - Lukanga Water Supply and Sanitation Company Ltd - 24.01.2024</a:t>
            </a:r>
            <a:endParaRPr lang="en-US" sz="1200" dirty="0">
              <a:solidFill>
                <a:prstClr val="black"/>
              </a:solidFill>
              <a:latin typeface="Century Schoolbook"/>
            </a:endParaRPr>
          </a:p>
        </p:txBody>
      </p:sp>
      <p:sp>
        <p:nvSpPr>
          <p:cNvPr id="2" name="Rectangle 1">
            <a:extLst>
              <a:ext uri="{FF2B5EF4-FFF2-40B4-BE49-F238E27FC236}">
                <a16:creationId xmlns:a16="http://schemas.microsoft.com/office/drawing/2014/main" id="{7A2925EF-7F62-B7F9-E9B6-BB460FC10D41}"/>
              </a:ext>
            </a:extLst>
          </p:cNvPr>
          <p:cNvSpPr/>
          <p:nvPr/>
        </p:nvSpPr>
        <p:spPr>
          <a:xfrm>
            <a:off x="2286000" y="1718732"/>
            <a:ext cx="1109134" cy="228601"/>
          </a:xfrm>
          <a:prstGeom prst="rect">
            <a:avLst/>
          </a:prstGeom>
          <a:solidFill>
            <a:srgbClr val="BC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latin typeface="Arial Narrow" panose="020B0606020202030204" pitchFamily="34" charset="0"/>
              </a:rPr>
              <a:t>Confinement</a:t>
            </a:r>
            <a:endParaRPr lang="en-GB" sz="1400" b="1" dirty="0">
              <a:latin typeface="Arial Narrow" panose="020B0606020202030204" pitchFamily="34" charset="0"/>
            </a:endParaRPr>
          </a:p>
        </p:txBody>
      </p:sp>
      <p:sp>
        <p:nvSpPr>
          <p:cNvPr id="3" name="Rectangle 2">
            <a:extLst>
              <a:ext uri="{FF2B5EF4-FFF2-40B4-BE49-F238E27FC236}">
                <a16:creationId xmlns:a16="http://schemas.microsoft.com/office/drawing/2014/main" id="{D41172C7-E4A2-814A-2F35-354D441DDF90}"/>
              </a:ext>
            </a:extLst>
          </p:cNvPr>
          <p:cNvSpPr/>
          <p:nvPr/>
        </p:nvSpPr>
        <p:spPr>
          <a:xfrm>
            <a:off x="3970866" y="1747945"/>
            <a:ext cx="821267" cy="228601"/>
          </a:xfrm>
          <a:prstGeom prst="rect">
            <a:avLst/>
          </a:prstGeom>
          <a:solidFill>
            <a:srgbClr val="BC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latin typeface="Arial Narrow" panose="020B0606020202030204" pitchFamily="34" charset="0"/>
              </a:rPr>
              <a:t>Vidange</a:t>
            </a:r>
            <a:endParaRPr lang="en-GB" sz="1400" b="1" dirty="0">
              <a:latin typeface="Arial Narrow" panose="020B0606020202030204" pitchFamily="34" charset="0"/>
            </a:endParaRPr>
          </a:p>
        </p:txBody>
      </p:sp>
      <p:sp>
        <p:nvSpPr>
          <p:cNvPr id="4" name="Rectangle 3">
            <a:extLst>
              <a:ext uri="{FF2B5EF4-FFF2-40B4-BE49-F238E27FC236}">
                <a16:creationId xmlns:a16="http://schemas.microsoft.com/office/drawing/2014/main" id="{D2BF636A-3BCD-55E7-0351-9E0F14D42347}"/>
              </a:ext>
            </a:extLst>
          </p:cNvPr>
          <p:cNvSpPr/>
          <p:nvPr/>
        </p:nvSpPr>
        <p:spPr>
          <a:xfrm>
            <a:off x="5367865" y="1718732"/>
            <a:ext cx="901690" cy="228601"/>
          </a:xfrm>
          <a:prstGeom prst="rect">
            <a:avLst/>
          </a:prstGeom>
          <a:solidFill>
            <a:srgbClr val="BC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Arial Narrow" panose="020B0606020202030204" pitchFamily="34" charset="0"/>
              </a:rPr>
              <a:t>Transport</a:t>
            </a:r>
            <a:endParaRPr lang="en-GB" sz="1400" b="1" dirty="0">
              <a:latin typeface="Arial Narrow" panose="020B0606020202030204" pitchFamily="34" charset="0"/>
            </a:endParaRPr>
          </a:p>
        </p:txBody>
      </p:sp>
      <p:sp>
        <p:nvSpPr>
          <p:cNvPr id="7" name="Rectangle 6">
            <a:extLst>
              <a:ext uri="{FF2B5EF4-FFF2-40B4-BE49-F238E27FC236}">
                <a16:creationId xmlns:a16="http://schemas.microsoft.com/office/drawing/2014/main" id="{C796EA5B-850B-63F3-42A7-BB4AB675FC58}"/>
              </a:ext>
            </a:extLst>
          </p:cNvPr>
          <p:cNvSpPr/>
          <p:nvPr/>
        </p:nvSpPr>
        <p:spPr>
          <a:xfrm>
            <a:off x="6803789" y="1747944"/>
            <a:ext cx="964365" cy="228601"/>
          </a:xfrm>
          <a:prstGeom prst="rect">
            <a:avLst/>
          </a:prstGeom>
          <a:solidFill>
            <a:srgbClr val="BC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latin typeface="Arial Narrow" panose="020B0606020202030204" pitchFamily="34" charset="0"/>
              </a:rPr>
              <a:t>Traitement</a:t>
            </a:r>
            <a:endParaRPr lang="en-GB" sz="1400" b="1" dirty="0">
              <a:latin typeface="Arial Narrow" panose="020B0606020202030204" pitchFamily="34" charset="0"/>
            </a:endParaRPr>
          </a:p>
        </p:txBody>
      </p:sp>
      <p:sp>
        <p:nvSpPr>
          <p:cNvPr id="8" name="Rectangle 7">
            <a:extLst>
              <a:ext uri="{FF2B5EF4-FFF2-40B4-BE49-F238E27FC236}">
                <a16:creationId xmlns:a16="http://schemas.microsoft.com/office/drawing/2014/main" id="{D31952AA-7AD3-4A7E-B644-3C867F5F1946}"/>
              </a:ext>
            </a:extLst>
          </p:cNvPr>
          <p:cNvSpPr/>
          <p:nvPr/>
        </p:nvSpPr>
        <p:spPr>
          <a:xfrm>
            <a:off x="8302388" y="1747943"/>
            <a:ext cx="1273412" cy="228601"/>
          </a:xfrm>
          <a:prstGeom prst="rect">
            <a:avLst/>
          </a:prstGeom>
          <a:solidFill>
            <a:srgbClr val="BC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latin typeface="Arial Narrow" panose="020B0606020202030204" pitchFamily="34" charset="0"/>
              </a:rPr>
              <a:t>Réutilisation</a:t>
            </a:r>
            <a:r>
              <a:rPr lang="de-DE" sz="1400" b="1" dirty="0">
                <a:latin typeface="Arial Narrow" panose="020B0606020202030204" pitchFamily="34" charset="0"/>
              </a:rPr>
              <a:t>/ </a:t>
            </a:r>
            <a:r>
              <a:rPr lang="de-DE" sz="1400" b="1" dirty="0" err="1">
                <a:latin typeface="Arial Narrow" panose="020B0606020202030204" pitchFamily="34" charset="0"/>
              </a:rPr>
              <a:t>élimination</a:t>
            </a:r>
            <a:endParaRPr lang="en-GB" sz="1400" b="1" dirty="0">
              <a:latin typeface="Arial Narrow" panose="020B0606020202030204" pitchFamily="34" charset="0"/>
            </a:endParaRPr>
          </a:p>
        </p:txBody>
      </p:sp>
      <p:sp>
        <p:nvSpPr>
          <p:cNvPr id="9" name="Rectangle 8">
            <a:extLst>
              <a:ext uri="{FF2B5EF4-FFF2-40B4-BE49-F238E27FC236}">
                <a16:creationId xmlns:a16="http://schemas.microsoft.com/office/drawing/2014/main" id="{517E1D7F-6FB3-132C-187C-7A54FD1CF71D}"/>
              </a:ext>
            </a:extLst>
          </p:cNvPr>
          <p:cNvSpPr/>
          <p:nvPr/>
        </p:nvSpPr>
        <p:spPr>
          <a:xfrm>
            <a:off x="2023533" y="4079241"/>
            <a:ext cx="643467" cy="585892"/>
          </a:xfrm>
          <a:prstGeom prst="rect">
            <a:avLst/>
          </a:prstGeom>
          <a:solidFill>
            <a:srgbClr val="F1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latin typeface="Arial Narrow" panose="020B0606020202030204" pitchFamily="34" charset="0"/>
              </a:rPr>
              <a:t>Toilette à </a:t>
            </a:r>
            <a:r>
              <a:rPr lang="de-DE" sz="1100" b="1" dirty="0" err="1">
                <a:latin typeface="Arial Narrow" panose="020B0606020202030204" pitchFamily="34" charset="0"/>
              </a:rPr>
              <a:t>chasse</a:t>
            </a:r>
            <a:endParaRPr lang="en-GB" sz="1100" b="1" dirty="0">
              <a:latin typeface="Arial Narrow" panose="020B0606020202030204" pitchFamily="34" charset="0"/>
            </a:endParaRPr>
          </a:p>
        </p:txBody>
      </p:sp>
      <p:sp>
        <p:nvSpPr>
          <p:cNvPr id="10" name="Rectangle 9">
            <a:extLst>
              <a:ext uri="{FF2B5EF4-FFF2-40B4-BE49-F238E27FC236}">
                <a16:creationId xmlns:a16="http://schemas.microsoft.com/office/drawing/2014/main" id="{EA6B864E-FD6E-B5AE-96B2-66A536164A0A}"/>
              </a:ext>
            </a:extLst>
          </p:cNvPr>
          <p:cNvSpPr/>
          <p:nvPr/>
        </p:nvSpPr>
        <p:spPr>
          <a:xfrm>
            <a:off x="2959663" y="3493349"/>
            <a:ext cx="676106" cy="585892"/>
          </a:xfrm>
          <a:prstGeom prst="rect">
            <a:avLst/>
          </a:prstGeom>
          <a:solidFill>
            <a:srgbClr val="F1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err="1">
                <a:latin typeface="Arial Narrow" panose="020B0606020202030204" pitchFamily="34" charset="0"/>
              </a:rPr>
              <a:t>Fosse</a:t>
            </a:r>
            <a:r>
              <a:rPr lang="de-DE" sz="1100" b="1" dirty="0">
                <a:latin typeface="Arial Narrow" panose="020B0606020202030204" pitchFamily="34" charset="0"/>
              </a:rPr>
              <a:t> </a:t>
            </a:r>
            <a:r>
              <a:rPr lang="de-DE" sz="1100" b="1" dirty="0" err="1">
                <a:latin typeface="Arial Narrow" panose="020B0606020202030204" pitchFamily="34" charset="0"/>
              </a:rPr>
              <a:t>séptique</a:t>
            </a:r>
            <a:endParaRPr lang="en-GB" sz="1100" b="1" dirty="0">
              <a:latin typeface="Arial Narrow" panose="020B0606020202030204" pitchFamily="34" charset="0"/>
            </a:endParaRPr>
          </a:p>
        </p:txBody>
      </p:sp>
      <p:sp>
        <p:nvSpPr>
          <p:cNvPr id="11" name="Rectangle 10">
            <a:extLst>
              <a:ext uri="{FF2B5EF4-FFF2-40B4-BE49-F238E27FC236}">
                <a16:creationId xmlns:a16="http://schemas.microsoft.com/office/drawing/2014/main" id="{92CF6C57-7462-5A52-4647-F365E0F82580}"/>
              </a:ext>
            </a:extLst>
          </p:cNvPr>
          <p:cNvSpPr/>
          <p:nvPr/>
        </p:nvSpPr>
        <p:spPr>
          <a:xfrm>
            <a:off x="2489179" y="5503758"/>
            <a:ext cx="829754" cy="469581"/>
          </a:xfrm>
          <a:prstGeom prst="rect">
            <a:avLst/>
          </a:prstGeom>
          <a:solidFill>
            <a:srgbClr val="F1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latin typeface="Arial Narrow" panose="020B0606020202030204" pitchFamily="34" charset="0"/>
              </a:rPr>
              <a:t>Latrine à </a:t>
            </a:r>
            <a:r>
              <a:rPr lang="de-DE" sz="1100" b="1" dirty="0" err="1">
                <a:latin typeface="Arial Narrow" panose="020B0606020202030204" pitchFamily="34" charset="0"/>
              </a:rPr>
              <a:t>fosse</a:t>
            </a:r>
            <a:endParaRPr lang="en-GB" sz="1100" b="1" dirty="0">
              <a:latin typeface="Arial Narrow" panose="020B0606020202030204" pitchFamily="34" charset="0"/>
            </a:endParaRPr>
          </a:p>
        </p:txBody>
      </p:sp>
      <p:sp>
        <p:nvSpPr>
          <p:cNvPr id="12" name="Rectangle 11">
            <a:extLst>
              <a:ext uri="{FF2B5EF4-FFF2-40B4-BE49-F238E27FC236}">
                <a16:creationId xmlns:a16="http://schemas.microsoft.com/office/drawing/2014/main" id="{19BB376B-9763-CEB2-1D50-749330736E03}"/>
              </a:ext>
            </a:extLst>
          </p:cNvPr>
          <p:cNvSpPr/>
          <p:nvPr/>
        </p:nvSpPr>
        <p:spPr>
          <a:xfrm>
            <a:off x="8795597" y="3762099"/>
            <a:ext cx="847935" cy="1119358"/>
          </a:xfrm>
          <a:prstGeom prst="rect">
            <a:avLst/>
          </a:prstGeom>
          <a:solidFill>
            <a:srgbClr val="FB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latin typeface="Arial Narrow" panose="020B0606020202030204" pitchFamily="34" charset="0"/>
              </a:rPr>
              <a:t>Compost</a:t>
            </a:r>
            <a:r>
              <a:rPr lang="de-DE" sz="1400" b="1" dirty="0">
                <a:latin typeface="Arial Narrow" panose="020B0606020202030204" pitchFamily="34" charset="0"/>
              </a:rPr>
              <a:t> et biosolides </a:t>
            </a:r>
            <a:r>
              <a:rPr lang="de-DE" sz="1400" b="1" dirty="0" err="1">
                <a:latin typeface="Arial Narrow" panose="020B0606020202030204" pitchFamily="34" charset="0"/>
              </a:rPr>
              <a:t>traités</a:t>
            </a:r>
            <a:r>
              <a:rPr lang="de-DE" sz="1400" b="1" dirty="0">
                <a:latin typeface="Arial Narrow" panose="020B0606020202030204" pitchFamily="34" charset="0"/>
              </a:rPr>
              <a:t>, </a:t>
            </a:r>
            <a:r>
              <a:rPr lang="de-DE" sz="1400" b="1" dirty="0" err="1">
                <a:latin typeface="Arial Narrow" panose="020B0606020202030204" pitchFamily="34" charset="0"/>
              </a:rPr>
              <a:t>biogaz</a:t>
            </a:r>
            <a:endParaRPr lang="en-GB" sz="1400" b="1" dirty="0">
              <a:latin typeface="Arial Narrow" panose="020B0606020202030204" pitchFamily="34" charset="0"/>
            </a:endParaRPr>
          </a:p>
        </p:txBody>
      </p:sp>
      <p:sp>
        <p:nvSpPr>
          <p:cNvPr id="13" name="Rectangle 12">
            <a:extLst>
              <a:ext uri="{FF2B5EF4-FFF2-40B4-BE49-F238E27FC236}">
                <a16:creationId xmlns:a16="http://schemas.microsoft.com/office/drawing/2014/main" id="{80420BF2-B208-2454-031D-109EB9729647}"/>
              </a:ext>
            </a:extLst>
          </p:cNvPr>
          <p:cNvSpPr/>
          <p:nvPr/>
        </p:nvSpPr>
        <p:spPr>
          <a:xfrm>
            <a:off x="3869267" y="2405143"/>
            <a:ext cx="2607733" cy="457598"/>
          </a:xfrm>
          <a:prstGeom prst="rect">
            <a:avLst/>
          </a:prstGeom>
          <a:solidFill>
            <a:srgbClr val="2C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latin typeface="Arial Narrow" panose="020B0606020202030204" pitchFamily="34" charset="0"/>
              </a:rPr>
              <a:t>Réseau</a:t>
            </a:r>
            <a:r>
              <a:rPr lang="de-DE" sz="1400" b="1" dirty="0">
                <a:latin typeface="Arial Narrow" panose="020B0606020202030204" pitchFamily="34" charset="0"/>
              </a:rPr>
              <a:t> </a:t>
            </a:r>
            <a:r>
              <a:rPr lang="de-DE" sz="1400" b="1" dirty="0" err="1">
                <a:latin typeface="Arial Narrow" panose="020B0606020202030204" pitchFamily="34" charset="0"/>
              </a:rPr>
              <a:t>d‘egouts</a:t>
            </a:r>
            <a:r>
              <a:rPr lang="de-DE" sz="1400" b="1" dirty="0">
                <a:latin typeface="Arial Narrow" panose="020B0606020202030204" pitchFamily="34" charset="0"/>
              </a:rPr>
              <a:t>/</a:t>
            </a:r>
          </a:p>
          <a:p>
            <a:pPr algn="ctr"/>
            <a:r>
              <a:rPr lang="de-DE" sz="1400" b="1" dirty="0" err="1">
                <a:latin typeface="Arial Narrow" panose="020B0606020202030204" pitchFamily="34" charset="0"/>
              </a:rPr>
              <a:t>station</a:t>
            </a:r>
            <a:r>
              <a:rPr lang="de-DE" sz="1400" b="1" dirty="0">
                <a:latin typeface="Arial Narrow" panose="020B0606020202030204" pitchFamily="34" charset="0"/>
              </a:rPr>
              <a:t> de </a:t>
            </a:r>
            <a:r>
              <a:rPr lang="de-DE" sz="1400" b="1" dirty="0" err="1">
                <a:latin typeface="Arial Narrow" panose="020B0606020202030204" pitchFamily="34" charset="0"/>
              </a:rPr>
              <a:t>pompage</a:t>
            </a:r>
            <a:endParaRPr lang="en-GB" sz="1400" b="1" dirty="0">
              <a:latin typeface="Arial Narrow" panose="020B0606020202030204" pitchFamily="34" charset="0"/>
            </a:endParaRPr>
          </a:p>
        </p:txBody>
      </p:sp>
      <p:sp>
        <p:nvSpPr>
          <p:cNvPr id="14" name="Rectangle 13">
            <a:extLst>
              <a:ext uri="{FF2B5EF4-FFF2-40B4-BE49-F238E27FC236}">
                <a16:creationId xmlns:a16="http://schemas.microsoft.com/office/drawing/2014/main" id="{F1AB9924-2257-B7CE-9B6F-E7519B6D2FBF}"/>
              </a:ext>
            </a:extLst>
          </p:cNvPr>
          <p:cNvSpPr/>
          <p:nvPr/>
        </p:nvSpPr>
        <p:spPr>
          <a:xfrm>
            <a:off x="3953297" y="3163833"/>
            <a:ext cx="4487970" cy="228601"/>
          </a:xfrm>
          <a:prstGeom prst="rect">
            <a:avLst/>
          </a:prstGeom>
          <a:solidFill>
            <a:srgbClr val="2C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Arial Narrow" panose="020B0606020202030204" pitchFamily="34" charset="0"/>
              </a:rPr>
              <a:t>Station de </a:t>
            </a:r>
            <a:r>
              <a:rPr lang="de-DE" sz="1400" b="1" dirty="0" err="1">
                <a:latin typeface="Arial Narrow" panose="020B0606020202030204" pitchFamily="34" charset="0"/>
              </a:rPr>
              <a:t>traitement</a:t>
            </a:r>
            <a:r>
              <a:rPr lang="de-DE" sz="1400" b="1" dirty="0">
                <a:latin typeface="Arial Narrow" panose="020B0606020202030204" pitchFamily="34" charset="0"/>
              </a:rPr>
              <a:t> </a:t>
            </a:r>
            <a:r>
              <a:rPr lang="de-DE" sz="1400" b="1" dirty="0" err="1">
                <a:latin typeface="Arial Narrow" panose="020B0606020202030204" pitchFamily="34" charset="0"/>
              </a:rPr>
              <a:t>décentralisée</a:t>
            </a:r>
            <a:r>
              <a:rPr lang="de-DE" sz="1400" b="1" dirty="0">
                <a:latin typeface="Arial Narrow" panose="020B0606020202030204" pitchFamily="34" charset="0"/>
              </a:rPr>
              <a:t> (DEWATS)</a:t>
            </a:r>
            <a:endParaRPr lang="en-GB" sz="1400" b="1" dirty="0">
              <a:latin typeface="Arial Narrow" panose="020B0606020202030204" pitchFamily="34" charset="0"/>
            </a:endParaRPr>
          </a:p>
        </p:txBody>
      </p:sp>
      <p:sp>
        <p:nvSpPr>
          <p:cNvPr id="15" name="Rectangle 14">
            <a:extLst>
              <a:ext uri="{FF2B5EF4-FFF2-40B4-BE49-F238E27FC236}">
                <a16:creationId xmlns:a16="http://schemas.microsoft.com/office/drawing/2014/main" id="{B28A9949-2BBE-9A92-BE57-E3C852817162}"/>
              </a:ext>
            </a:extLst>
          </p:cNvPr>
          <p:cNvSpPr/>
          <p:nvPr/>
        </p:nvSpPr>
        <p:spPr>
          <a:xfrm>
            <a:off x="4068263" y="3658415"/>
            <a:ext cx="2137804" cy="228601"/>
          </a:xfrm>
          <a:prstGeom prst="rect">
            <a:avLst/>
          </a:prstGeom>
          <a:solidFill>
            <a:srgbClr val="2C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Arial Narrow" panose="020B0606020202030204" pitchFamily="34" charset="0"/>
              </a:rPr>
              <a:t>Camion de </a:t>
            </a:r>
            <a:r>
              <a:rPr lang="de-DE" sz="1400" b="1" dirty="0" err="1">
                <a:latin typeface="Arial Narrow" panose="020B0606020202030204" pitchFamily="34" charset="0"/>
              </a:rPr>
              <a:t>vidange</a:t>
            </a:r>
            <a:r>
              <a:rPr lang="de-DE" sz="1400" b="1" dirty="0">
                <a:latin typeface="Arial Narrow" panose="020B0606020202030204" pitchFamily="34" charset="0"/>
              </a:rPr>
              <a:t>/ </a:t>
            </a:r>
            <a:r>
              <a:rPr lang="de-DE" sz="1400" b="1" dirty="0" err="1">
                <a:latin typeface="Arial Narrow" panose="020B0606020202030204" pitchFamily="34" charset="0"/>
              </a:rPr>
              <a:t>Ugavac</a:t>
            </a:r>
            <a:endParaRPr lang="en-GB" sz="1400" b="1" dirty="0">
              <a:latin typeface="Arial Narrow" panose="020B0606020202030204" pitchFamily="34" charset="0"/>
            </a:endParaRPr>
          </a:p>
        </p:txBody>
      </p:sp>
      <p:sp>
        <p:nvSpPr>
          <p:cNvPr id="16" name="Rectangle 15">
            <a:extLst>
              <a:ext uri="{FF2B5EF4-FFF2-40B4-BE49-F238E27FC236}">
                <a16:creationId xmlns:a16="http://schemas.microsoft.com/office/drawing/2014/main" id="{71EA5E01-1865-2493-45BA-44CB60C63561}"/>
              </a:ext>
            </a:extLst>
          </p:cNvPr>
          <p:cNvSpPr/>
          <p:nvPr/>
        </p:nvSpPr>
        <p:spPr>
          <a:xfrm>
            <a:off x="5630033" y="4083151"/>
            <a:ext cx="1279044" cy="989424"/>
          </a:xfrm>
          <a:prstGeom prst="rect">
            <a:avLst/>
          </a:prstGeom>
          <a:solidFill>
            <a:srgbClr val="2C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Narrow" panose="020B0606020202030204" pitchFamily="34" charset="0"/>
              </a:rPr>
              <a:t>station de transfert mobile pour camions légers</a:t>
            </a:r>
            <a:endParaRPr lang="en-GB" sz="1400" b="1" dirty="0">
              <a:latin typeface="Arial Narrow" panose="020B0606020202030204" pitchFamily="34" charset="0"/>
            </a:endParaRPr>
          </a:p>
        </p:txBody>
      </p:sp>
      <p:sp>
        <p:nvSpPr>
          <p:cNvPr id="17" name="Rectangle 16">
            <a:extLst>
              <a:ext uri="{FF2B5EF4-FFF2-40B4-BE49-F238E27FC236}">
                <a16:creationId xmlns:a16="http://schemas.microsoft.com/office/drawing/2014/main" id="{7EFAD13B-03A6-F8B4-4873-070F069D3D88}"/>
              </a:ext>
            </a:extLst>
          </p:cNvPr>
          <p:cNvSpPr/>
          <p:nvPr/>
        </p:nvSpPr>
        <p:spPr>
          <a:xfrm>
            <a:off x="4076679" y="5952278"/>
            <a:ext cx="897449" cy="365760"/>
          </a:xfrm>
          <a:prstGeom prst="rect">
            <a:avLst/>
          </a:prstGeom>
          <a:solidFill>
            <a:srgbClr val="2C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latin typeface="Arial Narrow" panose="020B0606020202030204" pitchFamily="34" charset="0"/>
              </a:rPr>
              <a:t>Outils</a:t>
            </a:r>
            <a:r>
              <a:rPr lang="de-DE" sz="1400" b="1" dirty="0">
                <a:latin typeface="Arial Narrow" panose="020B0606020202030204" pitchFamily="34" charset="0"/>
              </a:rPr>
              <a:t> </a:t>
            </a:r>
            <a:r>
              <a:rPr lang="de-DE" sz="1400" b="1" dirty="0" err="1">
                <a:latin typeface="Arial Narrow" panose="020B0606020202030204" pitchFamily="34" charset="0"/>
              </a:rPr>
              <a:t>modifiés</a:t>
            </a:r>
            <a:endParaRPr lang="en-GB" sz="1400" b="1" dirty="0">
              <a:latin typeface="Arial Narrow" panose="020B0606020202030204" pitchFamily="34" charset="0"/>
            </a:endParaRPr>
          </a:p>
        </p:txBody>
      </p:sp>
      <p:sp>
        <p:nvSpPr>
          <p:cNvPr id="18" name="Rectangle 17">
            <a:extLst>
              <a:ext uri="{FF2B5EF4-FFF2-40B4-BE49-F238E27FC236}">
                <a16:creationId xmlns:a16="http://schemas.microsoft.com/office/drawing/2014/main" id="{5B72832A-4F02-070C-065A-09C63881F55B}"/>
              </a:ext>
            </a:extLst>
          </p:cNvPr>
          <p:cNvSpPr/>
          <p:nvPr/>
        </p:nvSpPr>
        <p:spPr>
          <a:xfrm>
            <a:off x="5155899" y="5503758"/>
            <a:ext cx="584199" cy="365760"/>
          </a:xfrm>
          <a:prstGeom prst="rect">
            <a:avLst/>
          </a:prstGeom>
          <a:solidFill>
            <a:srgbClr val="2C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err="1">
                <a:latin typeface="Arial Narrow" panose="020B0606020202030204" pitchFamily="34" charset="0"/>
              </a:rPr>
              <a:t>Barrils</a:t>
            </a:r>
            <a:endParaRPr lang="en-GB" sz="1200" b="1" dirty="0">
              <a:latin typeface="Arial Narrow" panose="020B0606020202030204" pitchFamily="34" charset="0"/>
            </a:endParaRPr>
          </a:p>
        </p:txBody>
      </p:sp>
      <p:sp>
        <p:nvSpPr>
          <p:cNvPr id="19" name="Rectangle 18">
            <a:extLst>
              <a:ext uri="{FF2B5EF4-FFF2-40B4-BE49-F238E27FC236}">
                <a16:creationId xmlns:a16="http://schemas.microsoft.com/office/drawing/2014/main" id="{A387E006-AC07-92B3-1645-7B00AD213EF1}"/>
              </a:ext>
            </a:extLst>
          </p:cNvPr>
          <p:cNvSpPr/>
          <p:nvPr/>
        </p:nvSpPr>
        <p:spPr>
          <a:xfrm>
            <a:off x="7534728" y="3880454"/>
            <a:ext cx="847935" cy="1076562"/>
          </a:xfrm>
          <a:prstGeom prst="rect">
            <a:avLst/>
          </a:prstGeom>
          <a:solidFill>
            <a:srgbClr val="27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Arial Narrow" panose="020B0606020202030204" pitchFamily="34" charset="0"/>
              </a:rPr>
              <a:t>Station de </a:t>
            </a:r>
            <a:r>
              <a:rPr lang="de-DE" sz="1200" b="1" dirty="0" err="1">
                <a:latin typeface="Arial Narrow" panose="020B0606020202030204" pitchFamily="34" charset="0"/>
              </a:rPr>
              <a:t>traitement</a:t>
            </a:r>
            <a:r>
              <a:rPr lang="de-DE" sz="1200" b="1" dirty="0">
                <a:latin typeface="Arial Narrow" panose="020B0606020202030204" pitchFamily="34" charset="0"/>
              </a:rPr>
              <a:t> des </a:t>
            </a:r>
            <a:r>
              <a:rPr lang="de-DE" sz="1200" b="1" dirty="0" err="1">
                <a:latin typeface="Arial Narrow" panose="020B0606020202030204" pitchFamily="34" charset="0"/>
              </a:rPr>
              <a:t>boues</a:t>
            </a:r>
            <a:r>
              <a:rPr lang="de-DE" sz="1200" b="1" dirty="0">
                <a:latin typeface="Arial Narrow" panose="020B0606020202030204" pitchFamily="34" charset="0"/>
              </a:rPr>
              <a:t> de </a:t>
            </a:r>
            <a:r>
              <a:rPr lang="de-DE" sz="1200" b="1" dirty="0" err="1">
                <a:latin typeface="Arial Narrow" panose="020B0606020202030204" pitchFamily="34" charset="0"/>
              </a:rPr>
              <a:t>vidange</a:t>
            </a:r>
            <a:r>
              <a:rPr lang="de-DE" sz="1200" b="1" dirty="0">
                <a:latin typeface="Arial Narrow" panose="020B0606020202030204" pitchFamily="34" charset="0"/>
              </a:rPr>
              <a:t> (STBV)</a:t>
            </a:r>
            <a:endParaRPr lang="en-GB" sz="1200" b="1" dirty="0">
              <a:latin typeface="Arial Narrow" panose="020B0606020202030204" pitchFamily="34" charset="0"/>
            </a:endParaRPr>
          </a:p>
        </p:txBody>
      </p:sp>
      <p:sp>
        <p:nvSpPr>
          <p:cNvPr id="21" name="Rectangle 20">
            <a:extLst>
              <a:ext uri="{FF2B5EF4-FFF2-40B4-BE49-F238E27FC236}">
                <a16:creationId xmlns:a16="http://schemas.microsoft.com/office/drawing/2014/main" id="{C42AAFB4-B55E-F099-F54D-A7C7A7BF16F4}"/>
              </a:ext>
            </a:extLst>
          </p:cNvPr>
          <p:cNvSpPr/>
          <p:nvPr/>
        </p:nvSpPr>
        <p:spPr>
          <a:xfrm>
            <a:off x="6929349" y="2559882"/>
            <a:ext cx="1866248" cy="337970"/>
          </a:xfrm>
          <a:prstGeom prst="rect">
            <a:avLst/>
          </a:prstGeom>
          <a:solidFill>
            <a:srgbClr val="27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Arial Narrow" panose="020B0606020202030204" pitchFamily="34" charset="0"/>
              </a:rPr>
              <a:t>Station </a:t>
            </a:r>
            <a:r>
              <a:rPr lang="de-DE" sz="1200" b="1" dirty="0" err="1">
                <a:latin typeface="Arial Narrow" panose="020B0606020202030204" pitchFamily="34" charset="0"/>
              </a:rPr>
              <a:t>d‘épuration</a:t>
            </a:r>
            <a:r>
              <a:rPr lang="de-DE" sz="1200" b="1" dirty="0">
                <a:latin typeface="Arial Narrow" panose="020B0606020202030204" pitchFamily="34" charset="0"/>
              </a:rPr>
              <a:t> des </a:t>
            </a:r>
            <a:r>
              <a:rPr lang="de-DE" sz="1200" b="1" dirty="0" err="1">
                <a:latin typeface="Arial Narrow" panose="020B0606020202030204" pitchFamily="34" charset="0"/>
              </a:rPr>
              <a:t>eaux</a:t>
            </a:r>
            <a:r>
              <a:rPr lang="de-DE" sz="1200" b="1" dirty="0">
                <a:latin typeface="Arial Narrow" panose="020B0606020202030204" pitchFamily="34" charset="0"/>
              </a:rPr>
              <a:t> </a:t>
            </a:r>
            <a:r>
              <a:rPr lang="de-DE" sz="1200" b="1" dirty="0" err="1">
                <a:latin typeface="Arial Narrow" panose="020B0606020202030204" pitchFamily="34" charset="0"/>
              </a:rPr>
              <a:t>usées</a:t>
            </a:r>
            <a:endParaRPr lang="en-GB" sz="1200" b="1" dirty="0">
              <a:latin typeface="Arial Narrow" panose="020B0606020202030204" pitchFamily="34" charset="0"/>
            </a:endParaRPr>
          </a:p>
        </p:txBody>
      </p:sp>
      <p:sp>
        <p:nvSpPr>
          <p:cNvPr id="24" name="Title 1">
            <a:extLst>
              <a:ext uri="{FF2B5EF4-FFF2-40B4-BE49-F238E27FC236}">
                <a16:creationId xmlns:a16="http://schemas.microsoft.com/office/drawing/2014/main" id="{097B6DB8-B5AE-33F1-2624-8ADDCB6BC91F}"/>
              </a:ext>
            </a:extLst>
          </p:cNvPr>
          <p:cNvSpPr txBox="1">
            <a:spLocks noGrp="1"/>
          </p:cNvSpPr>
          <p:nvPr>
            <p:ph type="title"/>
          </p:nvPr>
        </p:nvSpPr>
        <p:spPr>
          <a:xfrm>
            <a:off x="609600" y="274638"/>
            <a:ext cx="99568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dirty="0"/>
              <a:t>Mise </a:t>
            </a:r>
            <a:r>
              <a:rPr lang="en-US" dirty="0" err="1"/>
              <a:t>en</a:t>
            </a:r>
            <a:r>
              <a:rPr lang="en-US" dirty="0"/>
              <a:t> place </a:t>
            </a:r>
            <a:r>
              <a:rPr lang="en-US" dirty="0" err="1"/>
              <a:t>d’une</a:t>
            </a:r>
            <a:r>
              <a:rPr lang="en-US" dirty="0"/>
              <a:t> gestion des </a:t>
            </a:r>
            <a:r>
              <a:rPr lang="en-US" dirty="0" err="1"/>
              <a:t>boues</a:t>
            </a:r>
            <a:r>
              <a:rPr lang="en-US" dirty="0"/>
              <a:t> de </a:t>
            </a:r>
            <a:r>
              <a:rPr lang="en-US" dirty="0" err="1"/>
              <a:t>vidange</a:t>
            </a:r>
            <a:r>
              <a:rPr lang="en-US" dirty="0"/>
              <a:t> à la </a:t>
            </a:r>
            <a:r>
              <a:rPr lang="en-US" dirty="0" err="1"/>
              <a:t>demande</a:t>
            </a:r>
            <a:endParaRPr lang="en-US" dirty="0"/>
          </a:p>
        </p:txBody>
      </p:sp>
    </p:spTree>
    <p:extLst>
      <p:ext uri="{BB962C8B-B14F-4D97-AF65-F5344CB8AC3E}">
        <p14:creationId xmlns:p14="http://schemas.microsoft.com/office/powerpoint/2010/main" val="867146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92903" y="1855247"/>
            <a:ext cx="4309533" cy="3892550"/>
          </a:xfrm>
        </p:spPr>
        <p:txBody>
          <a:bodyPr>
            <a:normAutofit fontScale="70000" lnSpcReduction="20000"/>
          </a:bodyPr>
          <a:lstStyle/>
          <a:p>
            <a:pPr marL="0" indent="0">
              <a:buNone/>
            </a:pPr>
            <a:r>
              <a:rPr lang="en-GB" sz="3100" dirty="0">
                <a:solidFill>
                  <a:schemeClr val="accent1">
                    <a:lumMod val="75000"/>
                  </a:schemeClr>
                </a:solidFill>
              </a:rPr>
              <a:t>Comment cela fonctionne-t-il ?</a:t>
            </a:r>
          </a:p>
          <a:p>
            <a:r>
              <a:rPr lang="en-GB" sz="2300" dirty="0"/>
              <a:t>Engagement communautaire et marketing des services</a:t>
            </a:r>
          </a:p>
          <a:p>
            <a:r>
              <a:rPr lang="en-GB" sz="2300" dirty="0"/>
              <a:t>Demandes de service de la part des clients</a:t>
            </a:r>
          </a:p>
          <a:p>
            <a:r>
              <a:rPr lang="en-GB" sz="2300" dirty="0"/>
              <a:t>Évaluation de la </a:t>
            </a:r>
            <a:r>
              <a:rPr lang="en-GB" sz="2300" dirty="0" err="1"/>
              <a:t>vidange des </a:t>
            </a:r>
            <a:r>
              <a:rPr lang="en-GB" sz="2300" dirty="0"/>
              <a:t>toilettes</a:t>
            </a:r>
          </a:p>
          <a:p>
            <a:r>
              <a:rPr lang="en-GB" sz="2300" dirty="0"/>
              <a:t>Le client effectue le paiement des services </a:t>
            </a:r>
          </a:p>
          <a:p>
            <a:r>
              <a:rPr lang="en-GB" sz="2300" dirty="0"/>
              <a:t>Le client reçoit un appel l'informant d'une prochaine vidange de sa propriété. </a:t>
            </a:r>
          </a:p>
          <a:p>
            <a:r>
              <a:rPr lang="en-GB" sz="2300" dirty="0"/>
              <a:t> L'équipe de </a:t>
            </a:r>
            <a:r>
              <a:rPr lang="en-GB" sz="2300" dirty="0" err="1"/>
              <a:t>vidangeurs</a:t>
            </a:r>
            <a:r>
              <a:rPr lang="en-GB" sz="2300" dirty="0"/>
              <a:t> </a:t>
            </a:r>
            <a:r>
              <a:rPr lang="en-GB" sz="2300" dirty="0" err="1"/>
              <a:t>effectue</a:t>
            </a:r>
            <a:r>
              <a:rPr lang="en-GB" sz="2300" dirty="0"/>
              <a:t> la </a:t>
            </a:r>
            <a:r>
              <a:rPr lang="en-GB" sz="2300" dirty="0" err="1"/>
              <a:t>vidange</a:t>
            </a:r>
            <a:r>
              <a:rPr lang="en-GB" sz="2300" dirty="0"/>
              <a:t> des toilettes et </a:t>
            </a:r>
            <a:r>
              <a:rPr lang="en-GB" sz="2300" dirty="0" err="1"/>
              <a:t>dépose</a:t>
            </a:r>
            <a:r>
              <a:rPr lang="en-GB" sz="2300" dirty="0"/>
              <a:t> les </a:t>
            </a:r>
            <a:r>
              <a:rPr lang="en-GB" sz="2300" dirty="0" err="1"/>
              <a:t>excrétas</a:t>
            </a:r>
            <a:r>
              <a:rPr lang="en-GB" sz="2300" dirty="0"/>
              <a:t> à la STBV</a:t>
            </a:r>
          </a:p>
        </p:txBody>
      </p:sp>
      <p:sp>
        <p:nvSpPr>
          <p:cNvPr id="4" name="Content Placeholder 3"/>
          <p:cNvSpPr>
            <a:spLocks noGrp="1"/>
          </p:cNvSpPr>
          <p:nvPr>
            <p:ph sz="quarter" idx="2"/>
          </p:nvPr>
        </p:nvSpPr>
        <p:spPr/>
        <p:txBody>
          <a:bodyPr>
            <a:normAutofit fontScale="70000" lnSpcReduction="20000"/>
          </a:bodyPr>
          <a:lstStyle/>
          <a:p>
            <a:endParaRPr lang="en-US"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30860" y="1639604"/>
            <a:ext cx="3384376" cy="432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20336" y="5492750"/>
            <a:ext cx="13589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1">
            <a:extLst>
              <a:ext uri="{FF2B5EF4-FFF2-40B4-BE49-F238E27FC236}">
                <a16:creationId xmlns:a16="http://schemas.microsoft.com/office/drawing/2014/main" id="{A0698DFC-CE9B-44FC-B65A-B3C000CA1C9E}"/>
              </a:ext>
            </a:extLst>
          </p:cNvPr>
          <p:cNvSpPr>
            <a:spLocks noGrp="1"/>
          </p:cNvSpPr>
          <p:nvPr>
            <p:ph type="ftr" sz="quarter" idx="11"/>
          </p:nvPr>
        </p:nvSpPr>
        <p:spPr>
          <a:xfrm>
            <a:off x="1919536" y="6372997"/>
            <a:ext cx="6768752" cy="365760"/>
          </a:xfrm>
        </p:spPr>
        <p:txBody>
          <a:bodyPr/>
          <a:lstStyle/>
          <a:p>
            <a:r>
              <a:rPr lang="en-US" dirty="0">
                <a:solidFill>
                  <a:srgbClr val="575F6D"/>
                </a:solidFill>
                <a:latin typeface="Century Schoolbook"/>
              </a:rPr>
              <a:t>Nyonge Phiri - </a:t>
            </a:r>
            <a:r>
              <a:rPr lang="en-US" dirty="0" err="1">
                <a:solidFill>
                  <a:srgbClr val="575F6D"/>
                </a:solidFill>
                <a:latin typeface="Century Schoolbook"/>
              </a:rPr>
              <a:t>Lukanga </a:t>
            </a:r>
            <a:r>
              <a:rPr lang="en-US" dirty="0">
                <a:solidFill>
                  <a:srgbClr val="575F6D"/>
                </a:solidFill>
                <a:latin typeface="Century Schoolbook"/>
              </a:rPr>
              <a:t>Water Supply and Sanitation Company Ltd - 24.01.2024</a:t>
            </a:r>
          </a:p>
        </p:txBody>
      </p:sp>
      <p:sp>
        <p:nvSpPr>
          <p:cNvPr id="9" name="Title 1">
            <a:extLst>
              <a:ext uri="{FF2B5EF4-FFF2-40B4-BE49-F238E27FC236}">
                <a16:creationId xmlns:a16="http://schemas.microsoft.com/office/drawing/2014/main" id="{781904E7-5E84-5995-1748-F2A99C5277CA}"/>
              </a:ext>
            </a:extLst>
          </p:cNvPr>
          <p:cNvSpPr txBox="1">
            <a:spLocks/>
          </p:cNvSpPr>
          <p:nvPr/>
        </p:nvSpPr>
        <p:spPr>
          <a:xfrm>
            <a:off x="762000" y="427038"/>
            <a:ext cx="99568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dirty="0"/>
              <a:t>Mise </a:t>
            </a:r>
            <a:r>
              <a:rPr lang="en-US" dirty="0" err="1"/>
              <a:t>en</a:t>
            </a:r>
            <a:r>
              <a:rPr lang="en-US" dirty="0"/>
              <a:t> place </a:t>
            </a:r>
            <a:r>
              <a:rPr lang="en-US" dirty="0" err="1"/>
              <a:t>d’une</a:t>
            </a:r>
            <a:r>
              <a:rPr lang="en-US" dirty="0"/>
              <a:t> gestion des </a:t>
            </a:r>
            <a:r>
              <a:rPr lang="en-US" dirty="0" err="1"/>
              <a:t>boues</a:t>
            </a:r>
            <a:r>
              <a:rPr lang="en-US" dirty="0"/>
              <a:t> de </a:t>
            </a:r>
            <a:r>
              <a:rPr lang="en-US" dirty="0" err="1"/>
              <a:t>vidange</a:t>
            </a:r>
            <a:r>
              <a:rPr lang="en-US" dirty="0"/>
              <a:t> à la </a:t>
            </a:r>
            <a:r>
              <a:rPr lang="en-US" dirty="0" err="1"/>
              <a:t>demande</a:t>
            </a:r>
            <a:endParaRPr lang="en-US" dirty="0"/>
          </a:p>
        </p:txBody>
      </p:sp>
    </p:spTree>
    <p:extLst>
      <p:ext uri="{BB962C8B-B14F-4D97-AF65-F5344CB8AC3E}">
        <p14:creationId xmlns:p14="http://schemas.microsoft.com/office/powerpoint/2010/main" val="1330967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5536" y="299843"/>
            <a:ext cx="7255568" cy="854968"/>
          </a:xfrm>
        </p:spPr>
        <p:txBody>
          <a:bodyPr>
            <a:normAutofit fontScale="90000"/>
          </a:bodyPr>
          <a:lstStyle/>
          <a:p>
            <a:r>
              <a:rPr lang="en-US" dirty="0"/>
              <a:t>Mise </a:t>
            </a:r>
            <a:r>
              <a:rPr lang="en-US" dirty="0" err="1"/>
              <a:t>en</a:t>
            </a:r>
            <a:r>
              <a:rPr lang="en-US" dirty="0"/>
              <a:t> place </a:t>
            </a:r>
            <a:r>
              <a:rPr lang="en-US" dirty="0" err="1"/>
              <a:t>d’une</a:t>
            </a:r>
            <a:r>
              <a:rPr lang="en-US" dirty="0"/>
              <a:t> gestion des </a:t>
            </a:r>
            <a:r>
              <a:rPr lang="en-US" dirty="0" err="1"/>
              <a:t>boues</a:t>
            </a:r>
            <a:r>
              <a:rPr lang="en-US" dirty="0"/>
              <a:t> de </a:t>
            </a:r>
            <a:r>
              <a:rPr lang="en-US" dirty="0" err="1"/>
              <a:t>vidange</a:t>
            </a:r>
            <a:r>
              <a:rPr lang="en-US" dirty="0"/>
              <a:t> à la </a:t>
            </a:r>
            <a:r>
              <a:rPr lang="en-US" dirty="0" err="1"/>
              <a:t>demande</a:t>
            </a:r>
            <a:endParaRPr lang="en-US"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0336" y="5547320"/>
            <a:ext cx="13589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5537" y="1340769"/>
            <a:ext cx="7988895" cy="420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1">
            <a:extLst>
              <a:ext uri="{FF2B5EF4-FFF2-40B4-BE49-F238E27FC236}">
                <a16:creationId xmlns:a16="http://schemas.microsoft.com/office/drawing/2014/main" id="{4E6594E1-4DE7-4DA0-8B2D-49F670F4108F}"/>
              </a:ext>
            </a:extLst>
          </p:cNvPr>
          <p:cNvSpPr txBox="1">
            <a:spLocks/>
          </p:cNvSpPr>
          <p:nvPr/>
        </p:nvSpPr>
        <p:spPr>
          <a:xfrm>
            <a:off x="1847529" y="6509763"/>
            <a:ext cx="10995367"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latin typeface="Century Schoolbook"/>
              </a:rPr>
              <a:t>Nyonge Phiri - </a:t>
            </a:r>
            <a:r>
              <a:rPr lang="en-US" sz="1200" dirty="0" err="1">
                <a:solidFill>
                  <a:prstClr val="black"/>
                </a:solidFill>
                <a:latin typeface="Century Schoolbook"/>
              </a:rPr>
              <a:t>Lukanga </a:t>
            </a:r>
            <a:r>
              <a:rPr lang="en-US" sz="1200" dirty="0">
                <a:solidFill>
                  <a:prstClr val="black"/>
                </a:solidFill>
                <a:latin typeface="Century Schoolbook"/>
              </a:rPr>
              <a:t>Water Supply and Sanitation Company Ltd - 24.01.2024</a:t>
            </a:r>
          </a:p>
        </p:txBody>
      </p:sp>
    </p:spTree>
    <p:extLst>
      <p:ext uri="{BB962C8B-B14F-4D97-AF65-F5344CB8AC3E}">
        <p14:creationId xmlns:p14="http://schemas.microsoft.com/office/powerpoint/2010/main" val="2184927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Mise </a:t>
            </a:r>
            <a:r>
              <a:rPr lang="en-US" dirty="0" err="1"/>
              <a:t>en</a:t>
            </a:r>
            <a:r>
              <a:rPr lang="en-US" dirty="0"/>
              <a:t> place </a:t>
            </a:r>
            <a:r>
              <a:rPr lang="en-US" dirty="0" err="1"/>
              <a:t>d’une</a:t>
            </a:r>
            <a:r>
              <a:rPr lang="en-US" dirty="0"/>
              <a:t> gestion des </a:t>
            </a:r>
            <a:r>
              <a:rPr lang="en-US" dirty="0" err="1"/>
              <a:t>boues</a:t>
            </a:r>
            <a:r>
              <a:rPr lang="en-US" dirty="0"/>
              <a:t> de </a:t>
            </a:r>
            <a:r>
              <a:rPr lang="en-US" dirty="0" err="1"/>
              <a:t>vidange</a:t>
            </a:r>
            <a:r>
              <a:rPr lang="en-US" dirty="0"/>
              <a:t> à la </a:t>
            </a:r>
            <a:r>
              <a:rPr lang="en-US" dirty="0" err="1"/>
              <a:t>demande</a:t>
            </a:r>
            <a:endParaRPr lang="en-US" dirty="0"/>
          </a:p>
        </p:txBody>
      </p:sp>
      <p:sp>
        <p:nvSpPr>
          <p:cNvPr id="3" name="Content Placeholder 2"/>
          <p:cNvSpPr>
            <a:spLocks noGrp="1"/>
          </p:cNvSpPr>
          <p:nvPr>
            <p:ph sz="quarter" idx="1"/>
          </p:nvPr>
        </p:nvSpPr>
        <p:spPr/>
        <p:txBody>
          <a:bodyPr>
            <a:normAutofit/>
          </a:bodyPr>
          <a:lstStyle/>
          <a:p>
            <a:pPr marL="0" indent="0">
              <a:buNone/>
            </a:pPr>
            <a:r>
              <a:rPr lang="en-GB" dirty="0">
                <a:solidFill>
                  <a:schemeClr val="accent1">
                    <a:lumMod val="75000"/>
                  </a:schemeClr>
                </a:solidFill>
              </a:rPr>
              <a:t>Défis posés par la GBV à la demande</a:t>
            </a:r>
          </a:p>
          <a:p>
            <a:r>
              <a:rPr lang="en-GB" sz="1800" dirty="0"/>
              <a:t>Le volume des ventes n'est pas suffisant pour soutenir la participation du secteur privé (lenteur de l'adoption des services).</a:t>
            </a:r>
          </a:p>
          <a:p>
            <a:r>
              <a:rPr lang="en-GB" sz="1800" dirty="0"/>
              <a:t>Caractère saisonnier de la demande de vidange</a:t>
            </a:r>
          </a:p>
          <a:p>
            <a:r>
              <a:rPr lang="en-GB" sz="1800" dirty="0"/>
              <a:t>Difficile de collecter des données dans les communautés</a:t>
            </a:r>
          </a:p>
          <a:p>
            <a:r>
              <a:rPr lang="en-GB" sz="1800" dirty="0"/>
              <a:t>Des services abordables pour les pauvres</a:t>
            </a:r>
          </a:p>
          <a:p>
            <a:endParaRPr lang="en-GB" dirty="0"/>
          </a:p>
          <a:p>
            <a:endParaRPr lang="en-US" dirty="0">
              <a:solidFill>
                <a:schemeClr val="accent1">
                  <a:lumMod val="75000"/>
                </a:schemeClr>
              </a:solidFill>
            </a:endParaRPr>
          </a:p>
        </p:txBody>
      </p:sp>
      <p:pic>
        <p:nvPicPr>
          <p:cNvPr id="8194" name="Picture 2"/>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bwMode="auto">
          <a:xfrm>
            <a:off x="9048328" y="5480372"/>
            <a:ext cx="1359526" cy="136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1916833"/>
            <a:ext cx="4526474" cy="336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1">
            <a:extLst>
              <a:ext uri="{FF2B5EF4-FFF2-40B4-BE49-F238E27FC236}">
                <a16:creationId xmlns:a16="http://schemas.microsoft.com/office/drawing/2014/main" id="{80A9CE2F-586E-4277-8675-5AC51A86D99C}"/>
              </a:ext>
            </a:extLst>
          </p:cNvPr>
          <p:cNvSpPr txBox="1">
            <a:spLocks/>
          </p:cNvSpPr>
          <p:nvPr/>
        </p:nvSpPr>
        <p:spPr>
          <a:xfrm>
            <a:off x="1797377" y="6394529"/>
            <a:ext cx="6768752" cy="365760"/>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75F6D"/>
                </a:solidFill>
                <a:latin typeface="Century Schoolbook"/>
              </a:rPr>
              <a:t>Nyonge Phiri - Lukanga Water Supply and Sanitation Company Ltd - 24.01.2024</a:t>
            </a:r>
            <a:endParaRPr lang="en-US" dirty="0">
              <a:solidFill>
                <a:srgbClr val="575F6D"/>
              </a:solidFill>
              <a:latin typeface="Century Schoolbook"/>
            </a:endParaRPr>
          </a:p>
        </p:txBody>
      </p:sp>
    </p:spTree>
    <p:extLst>
      <p:ext uri="{BB962C8B-B14F-4D97-AF65-F5344CB8AC3E}">
        <p14:creationId xmlns:p14="http://schemas.microsoft.com/office/powerpoint/2010/main" val="32325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7BE4FB-5DC2-9A3C-7C61-62C9AD4072DA}"/>
              </a:ext>
            </a:extLst>
          </p:cNvPr>
          <p:cNvSpPr/>
          <p:nvPr/>
        </p:nvSpPr>
        <p:spPr>
          <a:xfrm>
            <a:off x="0" y="0"/>
            <a:ext cx="12192000" cy="2367815"/>
          </a:xfrm>
          <a:prstGeom prst="rect">
            <a:avLst/>
          </a:prstGeom>
          <a:solidFill>
            <a:srgbClr val="FA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Title 1">
            <a:extLst>
              <a:ext uri="{FF2B5EF4-FFF2-40B4-BE49-F238E27FC236}">
                <a16:creationId xmlns:a16="http://schemas.microsoft.com/office/drawing/2014/main" id="{43D3EFB7-9E83-99A1-DA0D-D9D297CB4DD3}"/>
              </a:ext>
            </a:extLst>
          </p:cNvPr>
          <p:cNvSpPr>
            <a:spLocks noGrp="1"/>
          </p:cNvSpPr>
          <p:nvPr>
            <p:ph type="title"/>
          </p:nvPr>
        </p:nvSpPr>
        <p:spPr>
          <a:xfrm>
            <a:off x="67377" y="91122"/>
            <a:ext cx="12124623" cy="2151564"/>
          </a:xfrm>
        </p:spPr>
        <p:txBody>
          <a:bodyPr>
            <a:normAutofit fontScale="90000"/>
          </a:bodyPr>
          <a:lstStyle/>
          <a:p>
            <a:r>
              <a:rPr lang="en-US" sz="6000" b="1" dirty="0">
                <a:solidFill>
                  <a:schemeClr val="bg1">
                    <a:lumMod val="95000"/>
                  </a:schemeClr>
                </a:solidFill>
              </a:rPr>
              <a:t>WEBINAR #04</a:t>
            </a:r>
            <a:br>
              <a:rPr lang="en-US" b="1" dirty="0">
                <a:solidFill>
                  <a:schemeClr val="bg1">
                    <a:lumMod val="95000"/>
                  </a:schemeClr>
                </a:solidFill>
              </a:rPr>
            </a:br>
            <a:r>
              <a:rPr lang="fr-FR" sz="3600" b="1" dirty="0">
                <a:solidFill>
                  <a:schemeClr val="bg1">
                    <a:lumMod val="95000"/>
                  </a:schemeClr>
                </a:solidFill>
              </a:rPr>
              <a:t>Assainissement inclusif urbain en Zambie - Promotion de l'assainissement autonome et la gestion des boues par les services publics</a:t>
            </a:r>
            <a:endParaRPr lang="en-GB" sz="3600" b="1" dirty="0">
              <a:solidFill>
                <a:schemeClr val="bg1">
                  <a:lumMod val="95000"/>
                </a:schemeClr>
              </a:solidFill>
            </a:endParaRPr>
          </a:p>
        </p:txBody>
      </p:sp>
      <p:pic>
        <p:nvPicPr>
          <p:cNvPr id="6" name="Picture 5">
            <a:extLst>
              <a:ext uri="{FF2B5EF4-FFF2-40B4-BE49-F238E27FC236}">
                <a16:creationId xmlns:a16="http://schemas.microsoft.com/office/drawing/2014/main" id="{66884F40-CE59-204E-8534-1D733655B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8350" y="2608210"/>
            <a:ext cx="8326183" cy="4158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4812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65406" y="2564904"/>
            <a:ext cx="7467600" cy="1143000"/>
          </a:xfrm>
        </p:spPr>
        <p:txBody>
          <a:bodyPr/>
          <a:lstStyle/>
          <a:p>
            <a:pPr algn="ctr"/>
            <a:r>
              <a:rPr lang="en-GB" dirty="0"/>
              <a:t>3. VIDANGE PROGRAMMÉE</a:t>
            </a:r>
            <a:endParaRPr lang="en-U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48328" y="5373216"/>
            <a:ext cx="13589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833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535" y="164185"/>
            <a:ext cx="8493882" cy="547193"/>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vert="horz" wrap="square" lIns="91425" tIns="45700" rIns="91425" bIns="45700" rtlCol="0" anchor="ctr" anchorCtr="0">
            <a:noAutofit/>
          </a:bodyPr>
          <a:lstStyle/>
          <a:p>
            <a:pPr algn="ctr">
              <a:spcBef>
                <a:spcPts val="0"/>
              </a:spcBef>
              <a:buClr>
                <a:srgbClr val="000000"/>
              </a:buClr>
              <a:buSzPts val="4800"/>
              <a:buFont typeface="Arial"/>
            </a:pPr>
            <a:r>
              <a:rPr lang="en-US" b="1" dirty="0">
                <a:solidFill>
                  <a:srgbClr val="C00000"/>
                </a:solidFill>
                <a:latin typeface="+mn-lt"/>
                <a:ea typeface="+mn-ea"/>
                <a:cs typeface="Calibri"/>
                <a:sym typeface="Roboto"/>
              </a:rPr>
              <a:t>Qu'est-ce que la </a:t>
            </a:r>
            <a:r>
              <a:rPr lang="en-US" b="1" dirty="0" err="1">
                <a:solidFill>
                  <a:srgbClr val="C00000"/>
                </a:solidFill>
                <a:latin typeface="+mn-lt"/>
                <a:ea typeface="+mn-ea"/>
                <a:cs typeface="Calibri"/>
                <a:sym typeface="Roboto"/>
              </a:rPr>
              <a:t>vidange </a:t>
            </a:r>
            <a:r>
              <a:rPr lang="en-US" b="1" dirty="0">
                <a:solidFill>
                  <a:srgbClr val="C00000"/>
                </a:solidFill>
                <a:latin typeface="+mn-lt"/>
                <a:ea typeface="+mn-ea"/>
                <a:cs typeface="Calibri"/>
                <a:sym typeface="Roboto"/>
              </a:rPr>
              <a:t>programmée ?</a:t>
            </a:r>
          </a:p>
        </p:txBody>
      </p:sp>
      <p:sp>
        <p:nvSpPr>
          <p:cNvPr id="3" name="Content Placeholder 2">
            <a:extLst>
              <a:ext uri="{FF2B5EF4-FFF2-40B4-BE49-F238E27FC236}">
                <a16:creationId xmlns:a16="http://schemas.microsoft.com/office/drawing/2014/main" id="{996FBAC9-2E40-4BB6-8AFA-18E8A6395A4B}"/>
              </a:ext>
            </a:extLst>
          </p:cNvPr>
          <p:cNvSpPr>
            <a:spLocks noGrp="1"/>
          </p:cNvSpPr>
          <p:nvPr>
            <p:ph idx="1"/>
          </p:nvPr>
        </p:nvSpPr>
        <p:spPr>
          <a:xfrm>
            <a:off x="1699532" y="880155"/>
            <a:ext cx="6628716" cy="5097690"/>
          </a:xfrm>
        </p:spPr>
        <p:txBody>
          <a:bodyPr vert="horz" lIns="91440" tIns="45720" rIns="91440" bIns="45720" rtlCol="0">
            <a:noAutofit/>
          </a:bodyPr>
          <a:lstStyle/>
          <a:p>
            <a:pPr marL="0" indent="0">
              <a:lnSpc>
                <a:spcPct val="150000"/>
              </a:lnSpc>
              <a:buNone/>
            </a:pPr>
            <a:r>
              <a:rPr lang="en-IN" sz="2000" dirty="0"/>
              <a:t>Dans le cadre d'un service de vidange programmé... </a:t>
            </a:r>
          </a:p>
          <a:p>
            <a:pPr marL="457200" lvl="1" indent="0">
              <a:lnSpc>
                <a:spcPct val="150000"/>
              </a:lnSpc>
              <a:buNone/>
            </a:pPr>
            <a:r>
              <a:rPr lang="en-IN" sz="1600" b="1" dirty="0">
                <a:solidFill>
                  <a:schemeClr val="accent1"/>
                </a:solidFill>
              </a:rPr>
              <a:t>Toutes les fosses septiques </a:t>
            </a:r>
            <a:r>
              <a:rPr lang="en-IN" sz="2000" dirty="0"/>
              <a:t>de la ville sont visitées </a:t>
            </a:r>
            <a:r>
              <a:rPr lang="en-IN" sz="1600" b="1" dirty="0">
                <a:solidFill>
                  <a:schemeClr val="accent1"/>
                </a:solidFill>
              </a:rPr>
              <a:t>une fois </a:t>
            </a:r>
            <a:r>
              <a:rPr lang="en-IN" sz="2000" dirty="0"/>
              <a:t>au cours d'un </a:t>
            </a:r>
            <a:r>
              <a:rPr lang="en-IN" sz="2000" b="1" dirty="0">
                <a:solidFill>
                  <a:schemeClr val="accent1"/>
                </a:solidFill>
              </a:rPr>
              <a:t>cycle</a:t>
            </a:r>
            <a:r>
              <a:rPr lang="en-IN" sz="1600" b="1" dirty="0">
                <a:solidFill>
                  <a:schemeClr val="accent1"/>
                </a:solidFill>
              </a:rPr>
              <a:t> fixe. </a:t>
            </a:r>
          </a:p>
          <a:p>
            <a:pPr marL="457200" lvl="1" indent="0">
              <a:lnSpc>
                <a:spcPct val="150000"/>
              </a:lnSpc>
              <a:buNone/>
            </a:pPr>
            <a:r>
              <a:rPr lang="en-IN" sz="2000" dirty="0"/>
              <a:t>et la vidange </a:t>
            </a:r>
            <a:r>
              <a:rPr lang="en-IN" sz="1600" b="1" dirty="0">
                <a:solidFill>
                  <a:schemeClr val="accent1"/>
                </a:solidFill>
              </a:rPr>
              <a:t>obligatoire </a:t>
            </a:r>
            <a:r>
              <a:rPr lang="en-IN" sz="2000" dirty="0"/>
              <a:t>est effectuée...</a:t>
            </a:r>
          </a:p>
          <a:p>
            <a:pPr marL="457200" lvl="1" indent="0">
              <a:lnSpc>
                <a:spcPct val="150000"/>
              </a:lnSpc>
              <a:buNone/>
            </a:pPr>
            <a:r>
              <a:rPr lang="en-IN" sz="2000" dirty="0"/>
              <a:t>selon un </a:t>
            </a:r>
            <a:r>
              <a:rPr lang="en-IN" sz="1600" b="1" dirty="0">
                <a:solidFill>
                  <a:schemeClr val="accent1"/>
                </a:solidFill>
              </a:rPr>
              <a:t>calendrier prédéterminé.</a:t>
            </a:r>
            <a:r>
              <a:rPr lang="en-IN" sz="2000" dirty="0"/>
              <a:t>..</a:t>
            </a:r>
          </a:p>
          <a:p>
            <a:pPr marL="457200" lvl="1" indent="0">
              <a:lnSpc>
                <a:spcPct val="150000"/>
              </a:lnSpc>
              <a:buNone/>
            </a:pPr>
            <a:r>
              <a:rPr lang="en-IN" sz="2000" dirty="0"/>
              <a:t>par un ou plusieurs </a:t>
            </a:r>
            <a:r>
              <a:rPr lang="en-IN" sz="1600" b="1" dirty="0">
                <a:solidFill>
                  <a:schemeClr val="accent1"/>
                </a:solidFill>
              </a:rPr>
              <a:t>prestataires de services agréés.</a:t>
            </a:r>
            <a:r>
              <a:rPr lang="en-IN" sz="2000" dirty="0"/>
              <a:t>..</a:t>
            </a:r>
          </a:p>
          <a:p>
            <a:pPr marL="457200" lvl="1" indent="0">
              <a:lnSpc>
                <a:spcPct val="150000"/>
              </a:lnSpc>
              <a:buNone/>
            </a:pPr>
            <a:r>
              <a:rPr lang="en-IN" sz="2000" dirty="0"/>
              <a:t>qui sont payés par les </a:t>
            </a:r>
            <a:r>
              <a:rPr lang="en-IN" sz="1600" b="1" dirty="0">
                <a:solidFill>
                  <a:schemeClr val="accent1"/>
                </a:solidFill>
              </a:rPr>
              <a:t>revenus collectés par les services publics au fil du temps </a:t>
            </a:r>
            <a:endParaRPr lang="en-IN" sz="2000" dirty="0"/>
          </a:p>
          <a:p>
            <a:pPr marL="457200" lvl="1" indent="0">
              <a:lnSpc>
                <a:spcPct val="150000"/>
              </a:lnSpc>
              <a:buNone/>
            </a:pPr>
            <a:r>
              <a:rPr lang="en-IN" sz="2000" dirty="0"/>
              <a:t>et </a:t>
            </a:r>
            <a:r>
              <a:rPr lang="en-IN" sz="2000" dirty="0" err="1"/>
              <a:t>acheminent</a:t>
            </a:r>
            <a:r>
              <a:rPr lang="en-IN" sz="2000" dirty="0"/>
              <a:t> les boues en toute sécurité vers un </a:t>
            </a:r>
            <a:r>
              <a:rPr lang="en-IN" sz="1600" b="1" dirty="0">
                <a:solidFill>
                  <a:schemeClr val="accent1"/>
                </a:solidFill>
              </a:rPr>
              <a:t>site d'élimination désigné en vue de leur traitement et de leur réutilisation</a:t>
            </a:r>
            <a:endParaRPr lang="en-IN" sz="2000" dirty="0"/>
          </a:p>
          <a:p>
            <a:pPr marL="457200" lvl="2" indent="0">
              <a:lnSpc>
                <a:spcPct val="150000"/>
              </a:lnSpc>
              <a:spcBef>
                <a:spcPts val="0"/>
              </a:spcBef>
              <a:buNone/>
            </a:pPr>
            <a:endParaRPr lang="en-US" dirty="0">
              <a:solidFill>
                <a:schemeClr val="accent1"/>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0726" y="722770"/>
            <a:ext cx="1031503" cy="1372490"/>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4735" y="942734"/>
            <a:ext cx="878682" cy="1171576"/>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22200" y="2611948"/>
            <a:ext cx="1567543" cy="1262743"/>
          </a:xfrm>
          <a:prstGeom prst="rect">
            <a:avLst/>
          </a:prstGeom>
        </p:spPr>
      </p:pic>
      <p:pic>
        <p:nvPicPr>
          <p:cNvPr id="12" name="Picture 11"/>
          <p:cNvPicPr>
            <a:picLocks noChangeAspect="1"/>
          </p:cNvPicPr>
          <p:nvPr/>
        </p:nvPicPr>
        <p:blipFill>
          <a:blip r:embed="rId5" cstate="email">
            <a:clrChange>
              <a:clrFrom>
                <a:srgbClr val="FAFAFA"/>
              </a:clrFrom>
              <a:clrTo>
                <a:srgbClr val="FAFAFA">
                  <a:alpha val="0"/>
                </a:srgbClr>
              </a:clrTo>
            </a:clrChange>
            <a:extLst>
              <a:ext uri="{28A0092B-C50C-407E-A947-70E740481C1C}">
                <a14:useLocalDpi xmlns:a14="http://schemas.microsoft.com/office/drawing/2010/main"/>
              </a:ext>
            </a:extLst>
          </a:blip>
          <a:stretch>
            <a:fillRect/>
          </a:stretch>
        </p:blipFill>
        <p:spPr>
          <a:xfrm>
            <a:off x="9404759" y="2640522"/>
            <a:ext cx="744350" cy="1187067"/>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8140617" y="4494533"/>
            <a:ext cx="927303" cy="1134194"/>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44116" y="4499765"/>
            <a:ext cx="772118" cy="1029490"/>
          </a:xfrm>
          <a:prstGeom prst="rect">
            <a:avLst/>
          </a:prstGeom>
        </p:spPr>
      </p:pic>
      <p:pic>
        <p:nvPicPr>
          <p:cNvPr id="1126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67919" y="5492750"/>
            <a:ext cx="13589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1">
            <a:extLst>
              <a:ext uri="{FF2B5EF4-FFF2-40B4-BE49-F238E27FC236}">
                <a16:creationId xmlns:a16="http://schemas.microsoft.com/office/drawing/2014/main" id="{E221F12D-9576-4220-8677-F77ED0ACFFAC}"/>
              </a:ext>
            </a:extLst>
          </p:cNvPr>
          <p:cNvSpPr txBox="1">
            <a:spLocks/>
          </p:cNvSpPr>
          <p:nvPr/>
        </p:nvSpPr>
        <p:spPr>
          <a:xfrm>
            <a:off x="1797377" y="6394529"/>
            <a:ext cx="10131271"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latin typeface="Century Schoolbook"/>
              </a:rPr>
              <a:t>Nyonge Phiri - </a:t>
            </a:r>
            <a:r>
              <a:rPr lang="en-US" sz="1200" dirty="0" err="1">
                <a:solidFill>
                  <a:prstClr val="black"/>
                </a:solidFill>
                <a:latin typeface="Century Schoolbook"/>
              </a:rPr>
              <a:t>Lukanga </a:t>
            </a:r>
            <a:r>
              <a:rPr lang="en-US" sz="1200" dirty="0">
                <a:solidFill>
                  <a:prstClr val="black"/>
                </a:solidFill>
                <a:latin typeface="Century Schoolbook"/>
              </a:rPr>
              <a:t>Water Supply and Sanitation Company Ltd - 24.01.2024</a:t>
            </a:r>
          </a:p>
        </p:txBody>
      </p:sp>
    </p:spTree>
    <p:extLst>
      <p:ext uri="{BB962C8B-B14F-4D97-AF65-F5344CB8AC3E}">
        <p14:creationId xmlns:p14="http://schemas.microsoft.com/office/powerpoint/2010/main" val="2772111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9732" y="478105"/>
            <a:ext cx="7467600" cy="580926"/>
          </a:xfrm>
        </p:spPr>
        <p:txBody>
          <a:bodyPr/>
          <a:lstStyle/>
          <a:p>
            <a:r>
              <a:rPr lang="en-GB" dirty="0"/>
              <a:t>VIDANGE PROGRAMMÉE</a:t>
            </a:r>
            <a:endParaRPr lang="en-US" dirty="0"/>
          </a:p>
        </p:txBody>
      </p:sp>
      <p:sp>
        <p:nvSpPr>
          <p:cNvPr id="6" name="Content Placeholder 5"/>
          <p:cNvSpPr>
            <a:spLocks noGrp="1"/>
          </p:cNvSpPr>
          <p:nvPr>
            <p:ph sz="quarter" idx="1"/>
          </p:nvPr>
        </p:nvSpPr>
        <p:spPr>
          <a:xfrm>
            <a:off x="2007019" y="1228204"/>
            <a:ext cx="3970784" cy="4997152"/>
          </a:xfrm>
        </p:spPr>
        <p:txBody>
          <a:bodyPr>
            <a:normAutofit fontScale="92500" lnSpcReduction="10000"/>
          </a:bodyPr>
          <a:lstStyle/>
          <a:p>
            <a:pPr marL="0" indent="0">
              <a:buNone/>
            </a:pPr>
            <a:r>
              <a:rPr lang="en-US" sz="2200" dirty="0">
                <a:solidFill>
                  <a:schemeClr val="accent1">
                    <a:lumMod val="75000"/>
                  </a:schemeClr>
                </a:solidFill>
              </a:rPr>
              <a:t>Pilotage de la </a:t>
            </a:r>
            <a:r>
              <a:rPr lang="en-US" sz="2200" dirty="0" err="1">
                <a:solidFill>
                  <a:schemeClr val="accent1">
                    <a:lumMod val="75000"/>
                  </a:schemeClr>
                </a:solidFill>
              </a:rPr>
              <a:t>vidange</a:t>
            </a:r>
            <a:r>
              <a:rPr lang="en-US" sz="2200" dirty="0">
                <a:solidFill>
                  <a:schemeClr val="accent1">
                    <a:lumMod val="75000"/>
                  </a:schemeClr>
                </a:solidFill>
              </a:rPr>
              <a:t> programmée</a:t>
            </a:r>
          </a:p>
          <a:p>
            <a:r>
              <a:rPr lang="en-GB" sz="1700" dirty="0"/>
              <a:t>Zonage de la zone de service</a:t>
            </a:r>
          </a:p>
          <a:p>
            <a:r>
              <a:rPr lang="en-GB" sz="1700" dirty="0"/>
              <a:t>Engagement communautaire et marketing des services</a:t>
            </a:r>
          </a:p>
          <a:p>
            <a:r>
              <a:rPr lang="en-GB" sz="1700" dirty="0"/>
              <a:t>Enregistrement des clients (preuve de résidence et enregistrement national)</a:t>
            </a:r>
          </a:p>
          <a:p>
            <a:r>
              <a:rPr lang="en-GB" sz="1700" dirty="0"/>
              <a:t>Évaluation de la </a:t>
            </a:r>
            <a:r>
              <a:rPr lang="en-GB" sz="1700" dirty="0" err="1"/>
              <a:t>vidange des </a:t>
            </a:r>
            <a:r>
              <a:rPr lang="en-GB" sz="1700" dirty="0"/>
              <a:t>toilettes</a:t>
            </a:r>
          </a:p>
          <a:p>
            <a:r>
              <a:rPr lang="en-GB" sz="1700" dirty="0"/>
              <a:t>Création d'un compte client (les clients disposant déjà d'un compte d'eau n'ont pas besoin d'ouvrir un autre compte)</a:t>
            </a:r>
          </a:p>
          <a:p>
            <a:r>
              <a:rPr lang="en-GB" sz="1700" dirty="0"/>
              <a:t>Le client paie sur son compte par le biais de diverses méthodes de paiement (1USD/ mois).</a:t>
            </a:r>
          </a:p>
          <a:p>
            <a:r>
              <a:rPr lang="en-GB" sz="1700" dirty="0"/>
              <a:t>Le service de vidange est programmé et effectué pour la zone.</a:t>
            </a:r>
          </a:p>
          <a:p>
            <a:endParaRPr lang="en-GB" sz="1700" dirty="0"/>
          </a:p>
          <a:p>
            <a:endParaRPr lang="en-GB" sz="1700" dirty="0"/>
          </a:p>
          <a:p>
            <a:endParaRPr lang="en-US" sz="1700" dirty="0"/>
          </a:p>
          <a:p>
            <a:endParaRPr lang="en-US" dirty="0"/>
          </a:p>
        </p:txBody>
      </p:sp>
      <p:pic>
        <p:nvPicPr>
          <p:cNvPr id="8" name="Content Placeholder 7"/>
          <p:cNvPicPr>
            <a:picLocks noGrp="1" noChangeAspect="1"/>
          </p:cNvPicPr>
          <p:nvPr>
            <p:ph sz="quarter" idx="2"/>
          </p:nvPr>
        </p:nvPicPr>
        <p:blipFill>
          <a:blip r:embed="rId2" cstate="email">
            <a:extLst>
              <a:ext uri="{28A0092B-C50C-407E-A947-70E740481C1C}">
                <a14:useLocalDpi xmlns:a14="http://schemas.microsoft.com/office/drawing/2010/main"/>
              </a:ext>
            </a:extLst>
          </a:blip>
          <a:stretch>
            <a:fillRect/>
          </a:stretch>
        </p:blipFill>
        <p:spPr>
          <a:xfrm>
            <a:off x="5977804" y="1798012"/>
            <a:ext cx="4140783" cy="3707356"/>
          </a:xfrm>
        </p:spPr>
      </p:pic>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8328" y="5492750"/>
            <a:ext cx="13589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B206137F-C94F-4C14-BBFB-D23E1D5B7072}"/>
              </a:ext>
            </a:extLst>
          </p:cNvPr>
          <p:cNvSpPr>
            <a:spLocks noGrp="1"/>
          </p:cNvSpPr>
          <p:nvPr>
            <p:ph type="ftr" sz="quarter" idx="11"/>
          </p:nvPr>
        </p:nvSpPr>
        <p:spPr>
          <a:xfrm>
            <a:off x="1797377" y="6394529"/>
            <a:ext cx="6768752" cy="365760"/>
          </a:xfrm>
        </p:spPr>
        <p:txBody>
          <a:bodyPr/>
          <a:lstStyle/>
          <a:p>
            <a:r>
              <a:rPr lang="en-US" dirty="0">
                <a:solidFill>
                  <a:srgbClr val="575F6D"/>
                </a:solidFill>
                <a:latin typeface="Century Schoolbook"/>
              </a:rPr>
              <a:t>Nyonge Phiri - </a:t>
            </a:r>
            <a:r>
              <a:rPr lang="en-US" dirty="0" err="1">
                <a:solidFill>
                  <a:srgbClr val="575F6D"/>
                </a:solidFill>
                <a:latin typeface="Century Schoolbook"/>
              </a:rPr>
              <a:t>Lukanga </a:t>
            </a:r>
            <a:r>
              <a:rPr lang="en-US" dirty="0">
                <a:solidFill>
                  <a:srgbClr val="575F6D"/>
                </a:solidFill>
                <a:latin typeface="Century Schoolbook"/>
              </a:rPr>
              <a:t>Water Supply and Sanitation Company Ltd - 24.01.2024</a:t>
            </a:r>
          </a:p>
        </p:txBody>
      </p:sp>
    </p:spTree>
    <p:extLst>
      <p:ext uri="{BB962C8B-B14F-4D97-AF65-F5344CB8AC3E}">
        <p14:creationId xmlns:p14="http://schemas.microsoft.com/office/powerpoint/2010/main" val="3819201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99" y="533957"/>
            <a:ext cx="7467600" cy="652934"/>
          </a:xfrm>
        </p:spPr>
        <p:txBody>
          <a:bodyPr/>
          <a:lstStyle/>
          <a:p>
            <a:r>
              <a:rPr lang="en-US" dirty="0"/>
              <a:t>VIDANGE PROGRAMMÉE</a:t>
            </a:r>
          </a:p>
        </p:txBody>
      </p:sp>
      <p:sp>
        <p:nvSpPr>
          <p:cNvPr id="3" name="Content Placeholder 2"/>
          <p:cNvSpPr>
            <a:spLocks noGrp="1"/>
          </p:cNvSpPr>
          <p:nvPr>
            <p:ph sz="quarter" idx="1"/>
          </p:nvPr>
        </p:nvSpPr>
        <p:spPr>
          <a:xfrm>
            <a:off x="1981200" y="1274622"/>
            <a:ext cx="4474840" cy="4853136"/>
          </a:xfrm>
        </p:spPr>
        <p:txBody>
          <a:bodyPr>
            <a:normAutofit fontScale="62500" lnSpcReduction="20000"/>
          </a:bodyPr>
          <a:lstStyle/>
          <a:p>
            <a:pPr marL="0" indent="0">
              <a:buNone/>
            </a:pPr>
            <a:r>
              <a:rPr lang="en-US" sz="3400" dirty="0">
                <a:solidFill>
                  <a:schemeClr val="accent1">
                    <a:lumMod val="75000"/>
                  </a:schemeClr>
                </a:solidFill>
              </a:rPr>
              <a:t>Enseignements tirés</a:t>
            </a:r>
          </a:p>
          <a:p>
            <a:r>
              <a:rPr lang="en-GB" sz="2300" dirty="0"/>
              <a:t>Le modèle de vidange programmée a donné de meilleurs résultats dans les zones à faibles revenus.</a:t>
            </a:r>
          </a:p>
          <a:p>
            <a:r>
              <a:rPr lang="en-GB" sz="2300" dirty="0"/>
              <a:t>Au début, il est difficile d'amener les communautés à contribuer au régime.</a:t>
            </a:r>
          </a:p>
          <a:p>
            <a:r>
              <a:rPr lang="en-GB" sz="2300" dirty="0"/>
              <a:t>Une fois qu'elle a été adoptée, elle se répand comme une traînée de poudre.</a:t>
            </a:r>
          </a:p>
          <a:p>
            <a:r>
              <a:rPr lang="en-GB" sz="2300" dirty="0"/>
              <a:t>Une station de </a:t>
            </a:r>
            <a:r>
              <a:rPr lang="en-GB" sz="2300" dirty="0" err="1"/>
              <a:t>traitement</a:t>
            </a:r>
            <a:r>
              <a:rPr lang="en-GB" sz="2300" dirty="0"/>
              <a:t> de plus grande capacité est nécessaire</a:t>
            </a:r>
          </a:p>
          <a:p>
            <a:r>
              <a:rPr lang="en-GB" sz="2300" dirty="0"/>
              <a:t>Il est nécessaire d'avoir un système de vidange à la demande fonctionnant en parallèle.</a:t>
            </a:r>
          </a:p>
          <a:p>
            <a:r>
              <a:rPr lang="en-GB" sz="2300" dirty="0"/>
              <a:t>En dehors des grandes villes, la participation du secteur </a:t>
            </a:r>
            <a:r>
              <a:rPr lang="en-GB" sz="2300" dirty="0" err="1"/>
              <a:t>privé</a:t>
            </a:r>
            <a:r>
              <a:rPr lang="en-GB" sz="2300" dirty="0"/>
              <a:t> à la GBV </a:t>
            </a:r>
            <a:r>
              <a:rPr lang="en-GB" sz="2300" dirty="0" err="1"/>
              <a:t>est</a:t>
            </a:r>
            <a:r>
              <a:rPr lang="en-GB" sz="2300" dirty="0"/>
              <a:t> très faible. Le service public doit donc contribuer à susciter l'intérêt des entreprises. </a:t>
            </a:r>
          </a:p>
          <a:p>
            <a:r>
              <a:rPr lang="en-GB" sz="2300" dirty="0"/>
              <a:t>Le modèle répartit le travail sur l'ensemble de l'année au lieu de faire de la vidange une activité saisonnière pour la saison des pluies.</a:t>
            </a:r>
          </a:p>
          <a:p>
            <a:r>
              <a:rPr lang="en-GB" sz="2300" dirty="0"/>
              <a:t>Le cadre juridique présente des lacunes</a:t>
            </a:r>
            <a:endParaRPr lang="en-US" sz="2300" dirty="0"/>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48328" y="5493891"/>
            <a:ext cx="13589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bwMode="auto">
          <a:xfrm>
            <a:off x="6456040" y="2204864"/>
            <a:ext cx="3578348" cy="299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1">
            <a:extLst>
              <a:ext uri="{FF2B5EF4-FFF2-40B4-BE49-F238E27FC236}">
                <a16:creationId xmlns:a16="http://schemas.microsoft.com/office/drawing/2014/main" id="{13B2FE3A-D191-4A5F-9289-6E506D1D9664}"/>
              </a:ext>
            </a:extLst>
          </p:cNvPr>
          <p:cNvSpPr txBox="1">
            <a:spLocks/>
          </p:cNvSpPr>
          <p:nvPr/>
        </p:nvSpPr>
        <p:spPr>
          <a:xfrm>
            <a:off x="1847528" y="6288373"/>
            <a:ext cx="6768752" cy="365760"/>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75F6D"/>
                </a:solidFill>
                <a:latin typeface="Century Schoolbook"/>
              </a:rPr>
              <a:t>Nyonge Phiri - Lukanga Water Supply and Sanitation Company Ltd - 24.01.2024</a:t>
            </a:r>
            <a:endParaRPr lang="en-US" dirty="0">
              <a:solidFill>
                <a:srgbClr val="575F6D"/>
              </a:solidFill>
              <a:latin typeface="Century Schoolbook"/>
            </a:endParaRPr>
          </a:p>
        </p:txBody>
      </p:sp>
    </p:spTree>
    <p:extLst>
      <p:ext uri="{BB962C8B-B14F-4D97-AF65-F5344CB8AC3E}">
        <p14:creationId xmlns:p14="http://schemas.microsoft.com/office/powerpoint/2010/main" val="2460855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63752" y="2966174"/>
            <a:ext cx="7092280" cy="1894362"/>
          </a:xfrm>
        </p:spPr>
        <p:txBody>
          <a:bodyPr>
            <a:normAutofit fontScale="90000"/>
          </a:bodyPr>
          <a:lstStyle/>
          <a:p>
            <a:r>
              <a:rPr lang="en-GB" sz="3300" dirty="0">
                <a:effectLst>
                  <a:outerShdw blurRad="38100" dist="38100" dir="2700000" algn="tl">
                    <a:srgbClr val="000000">
                      <a:alpha val="43137"/>
                    </a:srgbClr>
                  </a:outerShdw>
                </a:effectLst>
              </a:rPr>
              <a:t>Merci de votre attention !</a:t>
            </a:r>
            <a:br>
              <a:rPr lang="en-GB" sz="3300" dirty="0">
                <a:effectLst>
                  <a:outerShdw blurRad="38100" dist="38100" dir="2700000" algn="tl">
                    <a:srgbClr val="000000">
                      <a:alpha val="43137"/>
                    </a:srgbClr>
                  </a:outerShdw>
                </a:effectLst>
              </a:rPr>
            </a:br>
            <a:br>
              <a:rPr lang="en-GB" sz="3300" dirty="0">
                <a:effectLst>
                  <a:outerShdw blurRad="38100" dist="38100" dir="2700000" algn="tl">
                    <a:srgbClr val="000000">
                      <a:alpha val="43137"/>
                    </a:srgbClr>
                  </a:outerShdw>
                </a:effectLst>
              </a:rPr>
            </a:br>
            <a:r>
              <a:rPr lang="en-GB" sz="3100" dirty="0">
                <a:solidFill>
                  <a:schemeClr val="accent1">
                    <a:lumMod val="75000"/>
                  </a:schemeClr>
                </a:solidFill>
                <a:effectLst>
                  <a:outerShdw blurRad="38100" dist="38100" dir="2700000" algn="tl">
                    <a:srgbClr val="000000">
                      <a:alpha val="43137"/>
                    </a:srgbClr>
                  </a:outerShdw>
                </a:effectLst>
              </a:rPr>
              <a:t>Nyonge Phiri</a:t>
            </a:r>
            <a:br>
              <a:rPr lang="en-GB" sz="2000" dirty="0">
                <a:effectLst>
                  <a:outerShdw blurRad="38100" dist="38100" dir="2700000" algn="tl">
                    <a:srgbClr val="000000">
                      <a:alpha val="43137"/>
                    </a:srgbClr>
                  </a:outerShdw>
                </a:effectLst>
              </a:rPr>
            </a:br>
            <a:r>
              <a:rPr lang="en-GB" sz="2000" dirty="0">
                <a:effectLst>
                  <a:outerShdw blurRad="38100" dist="38100" dir="2700000" algn="tl">
                    <a:srgbClr val="000000">
                      <a:alpha val="43137"/>
                    </a:srgbClr>
                  </a:outerShdw>
                </a:effectLst>
              </a:rPr>
              <a:t>(B.Eng. R. </a:t>
            </a:r>
            <a:r>
              <a:rPr lang="en-GB" sz="2000" dirty="0" err="1">
                <a:effectLst>
                  <a:outerShdw blurRad="38100" dist="38100" dir="2700000" algn="tl">
                    <a:srgbClr val="000000">
                      <a:alpha val="43137"/>
                    </a:srgbClr>
                  </a:outerShdw>
                </a:effectLst>
              </a:rPr>
              <a:t>Eng</a:t>
            </a:r>
            <a:r>
              <a:rPr lang="en-GB" sz="2000" dirty="0">
                <a:effectLst>
                  <a:outerShdw blurRad="38100" dist="38100" dir="2700000" algn="tl">
                    <a:srgbClr val="000000">
                      <a:alpha val="43137"/>
                    </a:srgbClr>
                  </a:outerShdw>
                </a:effectLst>
              </a:rPr>
              <a:t>)</a:t>
            </a:r>
            <a:br>
              <a:rPr lang="en-GB" sz="2000" dirty="0">
                <a:effectLst>
                  <a:outerShdw blurRad="38100" dist="38100" dir="2700000" algn="tl">
                    <a:srgbClr val="000000">
                      <a:alpha val="43137"/>
                    </a:srgbClr>
                  </a:outerShdw>
                </a:effectLst>
              </a:rPr>
            </a:br>
            <a:r>
              <a:rPr lang="en-GB" sz="2000" dirty="0">
                <a:effectLst>
                  <a:outerShdw blurRad="38100" dist="38100" dir="2700000" algn="tl">
                    <a:srgbClr val="000000">
                      <a:alpha val="43137"/>
                    </a:srgbClr>
                  </a:outerShdw>
                </a:effectLst>
              </a:rPr>
              <a:t>Directeur de l'ingénierie</a:t>
            </a:r>
            <a:br>
              <a:rPr lang="en-GB" sz="2000" b="0" dirty="0">
                <a:effectLst>
                  <a:outerShdw blurRad="38100" dist="38100" dir="2700000" algn="tl">
                    <a:srgbClr val="000000">
                      <a:alpha val="43137"/>
                    </a:srgbClr>
                  </a:outerShdw>
                </a:effectLst>
              </a:rPr>
            </a:br>
            <a:r>
              <a:rPr lang="en-GB" sz="2000" b="0" dirty="0">
                <a:effectLst>
                  <a:outerShdw blurRad="38100" dist="38100" dir="2700000" algn="tl">
                    <a:srgbClr val="000000">
                      <a:alpha val="43137"/>
                    </a:srgbClr>
                  </a:outerShdw>
                </a:effectLst>
                <a:hlinkClick r:id="rId2"/>
              </a:rPr>
              <a:t>nyongephiri@gmail.com</a:t>
            </a:r>
            <a:br>
              <a:rPr lang="en-GB" sz="2000" b="0" dirty="0">
                <a:effectLst>
                  <a:outerShdw blurRad="38100" dist="38100" dir="2700000" algn="tl">
                    <a:srgbClr val="000000">
                      <a:alpha val="43137"/>
                    </a:srgbClr>
                  </a:outerShdw>
                </a:effectLst>
              </a:rPr>
            </a:br>
            <a:r>
              <a:rPr lang="en-GB" sz="2000" b="0" dirty="0">
                <a:effectLst>
                  <a:outerShdw blurRad="38100" dist="38100" dir="2700000" algn="tl">
                    <a:srgbClr val="000000">
                      <a:alpha val="43137"/>
                    </a:srgbClr>
                  </a:outerShdw>
                </a:effectLst>
              </a:rPr>
              <a:t>+260 979 281 183</a:t>
            </a:r>
            <a:br>
              <a:rPr lang="en-GB" sz="2000" b="0" dirty="0">
                <a:effectLst>
                  <a:outerShdw blurRad="38100" dist="38100" dir="2700000" algn="tl">
                    <a:srgbClr val="000000">
                      <a:alpha val="43137"/>
                    </a:srgbClr>
                  </a:outerShdw>
                </a:effectLst>
              </a:rPr>
            </a:br>
            <a:r>
              <a:rPr lang="en-GB" sz="2000" b="0" dirty="0">
                <a:effectLst>
                  <a:outerShdw blurRad="38100" dist="38100" dir="2700000" algn="tl">
                    <a:srgbClr val="000000">
                      <a:alpha val="43137"/>
                    </a:srgbClr>
                  </a:outerShdw>
                </a:effectLst>
              </a:rPr>
              <a:t>+260 215 222 474</a:t>
            </a:r>
            <a:endParaRPr lang="en-US" sz="2000" b="0" dirty="0">
              <a:effectLst>
                <a:outerShdw blurRad="38100" dist="38100" dir="2700000" algn="tl">
                  <a:srgbClr val="000000">
                    <a:alpha val="43137"/>
                  </a:srgbClr>
                </a:outerShdw>
              </a:effectLst>
            </a:endParaRPr>
          </a:p>
        </p:txBody>
      </p:sp>
      <p:sp>
        <p:nvSpPr>
          <p:cNvPr id="2" name="Rectangle 1"/>
          <p:cNvSpPr/>
          <p:nvPr/>
        </p:nvSpPr>
        <p:spPr>
          <a:xfrm>
            <a:off x="3863752" y="4941168"/>
            <a:ext cx="6804248" cy="1077218"/>
          </a:xfrm>
          <a:prstGeom prst="rect">
            <a:avLst/>
          </a:prstGeom>
        </p:spPr>
        <p:txBody>
          <a:bodyPr wrap="square">
            <a:spAutoFit/>
          </a:bodyPr>
          <a:lstStyle/>
          <a:p>
            <a:r>
              <a:rPr lang="en-US" sz="1600" cap="small" dirty="0">
                <a:solidFill>
                  <a:srgbClr val="575F6D"/>
                </a:solidFill>
                <a:effectLst>
                  <a:outerShdw blurRad="38100" dist="38100" dir="2700000" algn="tl">
                    <a:srgbClr val="000000">
                      <a:alpha val="43137"/>
                    </a:srgbClr>
                  </a:outerShdw>
                </a:effectLst>
                <a:latin typeface="Century Schoolbook"/>
              </a:rPr>
              <a:t>Siège social Lukanga Water House, </a:t>
            </a:r>
            <a:r>
              <a:rPr lang="en-US" sz="1600" cap="small" dirty="0" err="1">
                <a:solidFill>
                  <a:srgbClr val="575F6D"/>
                </a:solidFill>
                <a:effectLst>
                  <a:outerShdw blurRad="38100" dist="38100" dir="2700000" algn="tl">
                    <a:srgbClr val="000000">
                      <a:alpha val="43137"/>
                    </a:srgbClr>
                  </a:outerShdw>
                </a:effectLst>
                <a:latin typeface="Century Schoolbook"/>
              </a:rPr>
              <a:t>Munkoyo </a:t>
            </a:r>
            <a:r>
              <a:rPr lang="en-US" sz="1600" cap="small" dirty="0">
                <a:solidFill>
                  <a:srgbClr val="575F6D"/>
                </a:solidFill>
                <a:effectLst>
                  <a:outerShdw blurRad="38100" dist="38100" dir="2700000" algn="tl">
                    <a:srgbClr val="000000">
                      <a:alpha val="43137"/>
                    </a:srgbClr>
                  </a:outerShdw>
                </a:effectLst>
                <a:latin typeface="Century Schoolbook"/>
              </a:rPr>
              <a:t>Street</a:t>
            </a:r>
          </a:p>
          <a:p>
            <a:r>
              <a:rPr lang="en-US" sz="1600" cap="small" dirty="0">
                <a:solidFill>
                  <a:srgbClr val="575F6D"/>
                </a:solidFill>
                <a:effectLst>
                  <a:outerShdw blurRad="38100" dist="38100" dir="2700000" algn="tl">
                    <a:srgbClr val="000000">
                      <a:alpha val="43137"/>
                    </a:srgbClr>
                  </a:outerShdw>
                </a:effectLst>
                <a:latin typeface="Century Schoolbook"/>
              </a:rPr>
              <a:t>P.O. Box 81745 KABWE, ZAMBIE</a:t>
            </a:r>
          </a:p>
          <a:p>
            <a:r>
              <a:rPr lang="en-US" sz="1600" cap="small" dirty="0">
                <a:solidFill>
                  <a:srgbClr val="575F6D"/>
                </a:solidFill>
                <a:effectLst>
                  <a:outerShdw blurRad="38100" dist="38100" dir="2700000" algn="tl">
                    <a:srgbClr val="000000">
                      <a:alpha val="43137"/>
                    </a:srgbClr>
                  </a:outerShdw>
                </a:effectLst>
                <a:latin typeface="Century Schoolbook"/>
              </a:rPr>
              <a:t>TEL : +260 215 222474, FAX : +260 215 222 475</a:t>
            </a:r>
          </a:p>
          <a:p>
            <a:r>
              <a:rPr lang="en-US" sz="1600" cap="small" dirty="0">
                <a:solidFill>
                  <a:srgbClr val="575F6D"/>
                </a:solidFill>
                <a:effectLst>
                  <a:outerShdw blurRad="38100" dist="38100" dir="2700000" algn="tl">
                    <a:srgbClr val="000000">
                      <a:alpha val="43137"/>
                    </a:srgbClr>
                  </a:outerShdw>
                </a:effectLst>
                <a:latin typeface="Century Schoolbook"/>
              </a:rPr>
              <a:t>Courrier électronique : </a:t>
            </a:r>
            <a:r>
              <a:rPr lang="en-US" sz="1600" cap="small" dirty="0">
                <a:solidFill>
                  <a:srgbClr val="575F6D"/>
                </a:solidFill>
                <a:effectLst>
                  <a:outerShdw blurRad="38100" dist="38100" dir="2700000" algn="tl">
                    <a:srgbClr val="000000">
                      <a:alpha val="43137"/>
                    </a:srgbClr>
                  </a:outerShdw>
                </a:effectLst>
                <a:latin typeface="Century Schoolbook"/>
                <a:hlinkClick r:id="rId3">
                  <a:extLst>
                    <a:ext uri="{A12FA001-AC4F-418D-AE19-62706E023703}">
                      <ahyp:hlinkClr xmlns:ahyp="http://schemas.microsoft.com/office/drawing/2018/hyperlinkcolor" val="tx"/>
                    </a:ext>
                  </a:extLst>
                </a:hlinkClick>
              </a:rPr>
              <a:t>info@lukangawater.co.zm</a:t>
            </a:r>
            <a:endParaRPr lang="en-US" sz="1600" cap="small" dirty="0">
              <a:solidFill>
                <a:srgbClr val="575F6D"/>
              </a:solidFill>
              <a:effectLst>
                <a:outerShdw blurRad="38100" dist="38100" dir="2700000" algn="tl">
                  <a:srgbClr val="000000">
                    <a:alpha val="43137"/>
                  </a:srgbClr>
                </a:outerShdw>
              </a:effectLst>
              <a:latin typeface="Century Schoolbook"/>
            </a:endParaRPr>
          </a:p>
        </p:txBody>
      </p:sp>
      <p:pic>
        <p:nvPicPr>
          <p:cNvPr id="7" name="Picture 2">
            <a:extLst>
              <a:ext uri="{FF2B5EF4-FFF2-40B4-BE49-F238E27FC236}">
                <a16:creationId xmlns:a16="http://schemas.microsoft.com/office/drawing/2014/main" id="{9D6B86CC-9873-452D-930F-2BB86128C8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78863" y="2939747"/>
            <a:ext cx="1872208" cy="188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819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8267B-7EFE-8E83-0064-5BDD27F378EB}"/>
              </a:ext>
            </a:extLst>
          </p:cNvPr>
          <p:cNvSpPr txBox="1"/>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kern="1200">
                <a:solidFill>
                  <a:schemeClr val="tx1"/>
                </a:solidFill>
                <a:latin typeface="+mj-lt"/>
                <a:ea typeface="+mj-ea"/>
                <a:cs typeface="+mj-cs"/>
              </a:rPr>
              <a:t>Discussion guidée </a:t>
            </a:r>
          </a:p>
          <a:p>
            <a:pPr>
              <a:lnSpc>
                <a:spcPct val="90000"/>
              </a:lnSpc>
              <a:spcBef>
                <a:spcPct val="0"/>
              </a:spcBef>
              <a:spcAft>
                <a:spcPts val="600"/>
              </a:spcAft>
            </a:pPr>
            <a:r>
              <a:rPr lang="en-US" sz="4600" b="1" kern="1200">
                <a:solidFill>
                  <a:schemeClr val="tx1"/>
                </a:solidFill>
                <a:latin typeface="+mj-lt"/>
                <a:ea typeface="+mj-ea"/>
                <a:cs typeface="+mj-cs"/>
              </a:rPr>
              <a:t>- </a:t>
            </a:r>
          </a:p>
          <a:p>
            <a:pPr>
              <a:lnSpc>
                <a:spcPct val="90000"/>
              </a:lnSpc>
              <a:spcBef>
                <a:spcPct val="0"/>
              </a:spcBef>
              <a:spcAft>
                <a:spcPts val="600"/>
              </a:spcAft>
            </a:pPr>
            <a:r>
              <a:rPr lang="en-US" sz="4600" b="1" kern="1200">
                <a:solidFill>
                  <a:schemeClr val="tx1"/>
                </a:solidFill>
                <a:latin typeface="+mj-lt"/>
                <a:ea typeface="+mj-ea"/>
                <a:cs typeface="+mj-cs"/>
              </a:rPr>
              <a:t>Questions et réponses</a:t>
            </a:r>
          </a:p>
        </p:txBody>
      </p:sp>
      <p:pic>
        <p:nvPicPr>
          <p:cNvPr id="4" name="Picture 3" descr="A group of cartoon characters holding different objects&#10;&#10;Description automatically generated">
            <a:extLst>
              <a:ext uri="{FF2B5EF4-FFF2-40B4-BE49-F238E27FC236}">
                <a16:creationId xmlns:a16="http://schemas.microsoft.com/office/drawing/2014/main" id="{29D12F70-AC15-5475-82EF-94C9D1657C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2906218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0690D6-1F77-8C3D-1B68-3E14CE55EB14}"/>
              </a:ext>
            </a:extLst>
          </p:cNvPr>
          <p:cNvSpPr/>
          <p:nvPr/>
        </p:nvSpPr>
        <p:spPr>
          <a:xfrm>
            <a:off x="0" y="0"/>
            <a:ext cx="12192000" cy="1507808"/>
          </a:xfrm>
          <a:prstGeom prst="rect">
            <a:avLst/>
          </a:prstGeom>
          <a:solidFill>
            <a:srgbClr val="159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2D6DC7C-AD45-5A75-B70C-508CAB56CE0E}"/>
              </a:ext>
            </a:extLst>
          </p:cNvPr>
          <p:cNvSpPr>
            <a:spLocks noGrp="1"/>
          </p:cNvSpPr>
          <p:nvPr>
            <p:ph type="title"/>
          </p:nvPr>
        </p:nvSpPr>
        <p:spPr>
          <a:xfrm>
            <a:off x="67377" y="91122"/>
            <a:ext cx="12124623" cy="1325563"/>
          </a:xfrm>
        </p:spPr>
        <p:txBody>
          <a:bodyPr>
            <a:normAutofit/>
          </a:bodyPr>
          <a:lstStyle/>
          <a:p>
            <a:pPr algn="ctr"/>
            <a:r>
              <a:rPr lang="de-DE" b="1" dirty="0">
                <a:solidFill>
                  <a:schemeClr val="bg1"/>
                </a:solidFill>
              </a:rPr>
              <a:t>Série de webinaires sur l'</a:t>
            </a:r>
            <a:r>
              <a:rPr lang="de-DE" b="1" dirty="0" err="1">
                <a:solidFill>
                  <a:schemeClr val="bg1"/>
                </a:solidFill>
              </a:rPr>
              <a:t>engagement des services publics </a:t>
            </a:r>
            <a:r>
              <a:rPr lang="de-DE" b="1" dirty="0">
                <a:solidFill>
                  <a:schemeClr val="bg1"/>
                </a:solidFill>
              </a:rPr>
              <a:t>dans l'</a:t>
            </a:r>
            <a:r>
              <a:rPr lang="de-DE" b="1" dirty="0" err="1">
                <a:solidFill>
                  <a:schemeClr val="bg1"/>
                </a:solidFill>
              </a:rPr>
              <a:t>assainissement</a:t>
            </a:r>
            <a:endParaRPr lang="en-GB" b="1" dirty="0">
              <a:solidFill>
                <a:schemeClr val="bg1"/>
              </a:solidFill>
            </a:endParaRPr>
          </a:p>
        </p:txBody>
      </p:sp>
      <p:sp>
        <p:nvSpPr>
          <p:cNvPr id="6" name="TextBox 5">
            <a:extLst>
              <a:ext uri="{FF2B5EF4-FFF2-40B4-BE49-F238E27FC236}">
                <a16:creationId xmlns:a16="http://schemas.microsoft.com/office/drawing/2014/main" id="{913875EE-2C3B-4E98-7C42-84A84603F14F}"/>
              </a:ext>
            </a:extLst>
          </p:cNvPr>
          <p:cNvSpPr txBox="1"/>
          <p:nvPr/>
        </p:nvSpPr>
        <p:spPr>
          <a:xfrm>
            <a:off x="4890586" y="1615933"/>
            <a:ext cx="2268570" cy="769441"/>
          </a:xfrm>
          <a:prstGeom prst="rect">
            <a:avLst/>
          </a:prstGeom>
          <a:noFill/>
        </p:spPr>
        <p:txBody>
          <a:bodyPr wrap="none" rtlCol="0">
            <a:spAutoFit/>
          </a:bodyPr>
          <a:lstStyle/>
          <a:p>
            <a:r>
              <a:rPr lang="de-DE" sz="4400" b="1" dirty="0" err="1"/>
              <a:t>Calendrier</a:t>
            </a:r>
            <a:endParaRPr lang="en-GB" sz="4400" b="1" dirty="0"/>
          </a:p>
        </p:txBody>
      </p:sp>
      <p:graphicFrame>
        <p:nvGraphicFramePr>
          <p:cNvPr id="8" name="Table 7">
            <a:extLst>
              <a:ext uri="{FF2B5EF4-FFF2-40B4-BE49-F238E27FC236}">
                <a16:creationId xmlns:a16="http://schemas.microsoft.com/office/drawing/2014/main" id="{BB641DB0-934C-7673-A973-E901B5955CA8}"/>
              </a:ext>
            </a:extLst>
          </p:cNvPr>
          <p:cNvGraphicFramePr>
            <a:graphicFrameLocks noGrp="1"/>
          </p:cNvGraphicFramePr>
          <p:nvPr>
            <p:extLst>
              <p:ext uri="{D42A27DB-BD31-4B8C-83A1-F6EECF244321}">
                <p14:modId xmlns:p14="http://schemas.microsoft.com/office/powerpoint/2010/main" val="898837775"/>
              </p:ext>
            </p:extLst>
          </p:nvPr>
        </p:nvGraphicFramePr>
        <p:xfrm>
          <a:off x="311751" y="2493499"/>
          <a:ext cx="11568498" cy="4187006"/>
        </p:xfrm>
        <a:graphic>
          <a:graphicData uri="http://schemas.openxmlformats.org/drawingml/2006/table">
            <a:tbl>
              <a:tblPr firstRow="1" bandRow="1">
                <a:tableStyleId>{5C22544A-7EE6-4342-B048-85BDC9FD1C3A}</a:tableStyleId>
              </a:tblPr>
              <a:tblGrid>
                <a:gridCol w="6733942">
                  <a:extLst>
                    <a:ext uri="{9D8B030D-6E8A-4147-A177-3AD203B41FA5}">
                      <a16:colId xmlns:a16="http://schemas.microsoft.com/office/drawing/2014/main" val="3051277026"/>
                    </a:ext>
                  </a:extLst>
                </a:gridCol>
                <a:gridCol w="2319688">
                  <a:extLst>
                    <a:ext uri="{9D8B030D-6E8A-4147-A177-3AD203B41FA5}">
                      <a16:colId xmlns:a16="http://schemas.microsoft.com/office/drawing/2014/main" val="2834684866"/>
                    </a:ext>
                  </a:extLst>
                </a:gridCol>
                <a:gridCol w="2514868">
                  <a:extLst>
                    <a:ext uri="{9D8B030D-6E8A-4147-A177-3AD203B41FA5}">
                      <a16:colId xmlns:a16="http://schemas.microsoft.com/office/drawing/2014/main" val="3292638679"/>
                    </a:ext>
                  </a:extLst>
                </a:gridCol>
              </a:tblGrid>
              <a:tr h="454616">
                <a:tc>
                  <a:txBody>
                    <a:bodyPr/>
                    <a:lstStyle/>
                    <a:p>
                      <a:pPr algn="ctr"/>
                      <a:r>
                        <a:rPr lang="de-DE" sz="2000" dirty="0" err="1"/>
                        <a:t>Webinaire</a:t>
                      </a:r>
                      <a:endParaRPr lang="en-GB" sz="2000" dirty="0"/>
                    </a:p>
                  </a:txBody>
                  <a:tcPr/>
                </a:tc>
                <a:tc>
                  <a:txBody>
                    <a:bodyPr/>
                    <a:lstStyle/>
                    <a:p>
                      <a:pPr algn="ctr"/>
                      <a:r>
                        <a:rPr lang="de-DE" sz="2000" dirty="0" err="1"/>
                        <a:t>Intervenants</a:t>
                      </a:r>
                      <a:endParaRPr lang="en-GB" sz="2000" dirty="0"/>
                    </a:p>
                  </a:txBody>
                  <a:tcPr/>
                </a:tc>
                <a:tc>
                  <a:txBody>
                    <a:bodyPr/>
                    <a:lstStyle/>
                    <a:p>
                      <a:pPr algn="ctr"/>
                      <a:r>
                        <a:rPr lang="de-DE" sz="2000" dirty="0"/>
                        <a:t>Date</a:t>
                      </a:r>
                      <a:endParaRPr lang="en-GB" sz="2000" dirty="0"/>
                    </a:p>
                  </a:txBody>
                  <a:tcPr/>
                </a:tc>
                <a:extLst>
                  <a:ext uri="{0D108BD9-81ED-4DB2-BD59-A6C34878D82A}">
                    <a16:rowId xmlns:a16="http://schemas.microsoft.com/office/drawing/2014/main" val="4245851049"/>
                  </a:ext>
                </a:extLst>
              </a:tr>
              <a:tr h="685251">
                <a:tc>
                  <a:txBody>
                    <a:bodyPr/>
                    <a:lstStyle/>
                    <a:p>
                      <a:r>
                        <a:rPr lang="en-US" sz="1600" b="1" i="0" kern="1200" dirty="0">
                          <a:solidFill>
                            <a:schemeClr val="bg1">
                              <a:lumMod val="50000"/>
                            </a:schemeClr>
                          </a:solidFill>
                          <a:effectLst/>
                          <a:latin typeface="+mn-lt"/>
                          <a:ea typeface="+mn-ea"/>
                          <a:cs typeface="+mn-cs"/>
                        </a:rPr>
                        <a:t>WEBINAIRE #01: </a:t>
                      </a:r>
                      <a:r>
                        <a:rPr lang="fr-FR" sz="1600" b="0" i="0" kern="1200" dirty="0">
                          <a:solidFill>
                            <a:schemeClr val="bg1">
                              <a:lumMod val="50000"/>
                            </a:schemeClr>
                          </a:solidFill>
                          <a:effectLst/>
                          <a:latin typeface="+mn-lt"/>
                          <a:ea typeface="+mn-ea"/>
                          <a:cs typeface="+mn-cs"/>
                        </a:rPr>
                        <a:t>Des défis aux succès - La transformation des services d'eau kenyans en matière d'assainissement à Nakuru et Malindi</a:t>
                      </a:r>
                      <a:endParaRPr lang="en-GB" sz="1600" dirty="0">
                        <a:solidFill>
                          <a:schemeClr val="bg1">
                            <a:lumMod val="50000"/>
                          </a:schemeClr>
                        </a:solidFill>
                      </a:endParaRPr>
                    </a:p>
                  </a:txBody>
                  <a:tcPr/>
                </a:tc>
                <a:tc>
                  <a:txBody>
                    <a:bodyPr/>
                    <a:lstStyle/>
                    <a:p>
                      <a:r>
                        <a:rPr lang="de-DE" sz="1600" dirty="0">
                          <a:solidFill>
                            <a:schemeClr val="bg1">
                              <a:lumMod val="50000"/>
                            </a:schemeClr>
                          </a:solidFill>
                        </a:rPr>
                        <a:t>NAWASSCO  et MAWASSCO au </a:t>
                      </a:r>
                      <a:r>
                        <a:rPr lang="de-DE" sz="1600" dirty="0" err="1">
                          <a:solidFill>
                            <a:schemeClr val="bg1">
                              <a:lumMod val="50000"/>
                            </a:schemeClr>
                          </a:solidFill>
                        </a:rPr>
                        <a:t>Kenya</a:t>
                      </a:r>
                      <a:endParaRPr lang="en-GB" sz="1600" dirty="0">
                        <a:solidFill>
                          <a:schemeClr val="bg1">
                            <a:lumMod val="50000"/>
                          </a:schemeClr>
                        </a:solidFill>
                      </a:endParaRPr>
                    </a:p>
                  </a:txBody>
                  <a:tcPr/>
                </a:tc>
                <a:tc>
                  <a:txBody>
                    <a:bodyPr/>
                    <a:lstStyle/>
                    <a:p>
                      <a:r>
                        <a:rPr lang="de-DE" sz="1600" dirty="0" err="1">
                          <a:solidFill>
                            <a:schemeClr val="bg1">
                              <a:lumMod val="50000"/>
                            </a:schemeClr>
                          </a:solidFill>
                        </a:rPr>
                        <a:t>Mercredi</a:t>
                      </a:r>
                      <a:r>
                        <a:rPr lang="de-DE" sz="1600" dirty="0">
                          <a:solidFill>
                            <a:schemeClr val="bg1">
                              <a:lumMod val="50000"/>
                            </a:schemeClr>
                          </a:solidFill>
                        </a:rPr>
                        <a:t> 13 </a:t>
                      </a:r>
                      <a:r>
                        <a:rPr lang="de-DE" sz="1600" dirty="0" err="1">
                          <a:solidFill>
                            <a:schemeClr val="bg1">
                              <a:lumMod val="50000"/>
                            </a:schemeClr>
                          </a:solidFill>
                        </a:rPr>
                        <a:t>Septembre</a:t>
                      </a:r>
                      <a:endParaRPr lang="de-DE" sz="1600" dirty="0">
                        <a:solidFill>
                          <a:schemeClr val="bg1">
                            <a:lumMod val="50000"/>
                          </a:schemeClr>
                        </a:solidFill>
                      </a:endParaRPr>
                    </a:p>
                    <a:p>
                      <a:r>
                        <a:rPr lang="de-DE" sz="1600" dirty="0">
                          <a:solidFill>
                            <a:schemeClr val="bg1">
                              <a:lumMod val="50000"/>
                            </a:schemeClr>
                          </a:solidFill>
                        </a:rPr>
                        <a:t>12:00 – 13:00 CEST </a:t>
                      </a:r>
                      <a:endParaRPr lang="en-GB" sz="1600" dirty="0">
                        <a:solidFill>
                          <a:schemeClr val="bg1">
                            <a:lumMod val="50000"/>
                          </a:schemeClr>
                        </a:solidFill>
                      </a:endParaRPr>
                    </a:p>
                  </a:txBody>
                  <a:tcPr/>
                </a:tc>
                <a:extLst>
                  <a:ext uri="{0D108BD9-81ED-4DB2-BD59-A6C34878D82A}">
                    <a16:rowId xmlns:a16="http://schemas.microsoft.com/office/drawing/2014/main" val="1964942067"/>
                  </a:ext>
                </a:extLst>
              </a:tr>
              <a:tr h="654889">
                <a:tc>
                  <a:txBody>
                    <a:bodyPr/>
                    <a:lstStyle/>
                    <a:p>
                      <a:r>
                        <a:rPr lang="en-US" sz="1600" b="1" i="0" kern="1200" dirty="0">
                          <a:solidFill>
                            <a:schemeClr val="bg1">
                              <a:lumMod val="50000"/>
                            </a:schemeClr>
                          </a:solidFill>
                          <a:effectLst/>
                          <a:latin typeface="+mn-lt"/>
                          <a:ea typeface="+mn-ea"/>
                          <a:cs typeface="+mn-cs"/>
                        </a:rPr>
                        <a:t>WEBINAIRE #02: </a:t>
                      </a:r>
                      <a:r>
                        <a:rPr lang="fr-FR" sz="1600" kern="1200" dirty="0">
                          <a:solidFill>
                            <a:schemeClr val="bg1">
                              <a:lumMod val="50000"/>
                            </a:schemeClr>
                          </a:solidFill>
                          <a:effectLst/>
                          <a:latin typeface="+mn-lt"/>
                          <a:ea typeface="+mn-ea"/>
                          <a:cs typeface="+mn-cs"/>
                        </a:rPr>
                        <a:t>Gérer l’Assainissement avec Efficacité: deux modèles d’offices nationaux au Sénégal et au Burkina Faso</a:t>
                      </a:r>
                      <a:endParaRPr lang="en-GB" sz="1600" b="1" dirty="0">
                        <a:solidFill>
                          <a:schemeClr val="bg1">
                            <a:lumMod val="50000"/>
                          </a:schemeClr>
                        </a:solidFill>
                      </a:endParaRPr>
                    </a:p>
                  </a:txBody>
                  <a:tcPr/>
                </a:tc>
                <a:tc>
                  <a:txBody>
                    <a:bodyPr/>
                    <a:lstStyle/>
                    <a:p>
                      <a:r>
                        <a:rPr lang="de-DE" sz="1600" dirty="0">
                          <a:solidFill>
                            <a:schemeClr val="bg1">
                              <a:lumMod val="50000"/>
                            </a:schemeClr>
                          </a:solidFill>
                        </a:rPr>
                        <a:t>ONEA au Burkina Faso and ONAS au </a:t>
                      </a:r>
                      <a:r>
                        <a:rPr lang="de-DE" sz="1600" dirty="0" err="1">
                          <a:solidFill>
                            <a:schemeClr val="bg1">
                              <a:lumMod val="50000"/>
                            </a:schemeClr>
                          </a:solidFill>
                        </a:rPr>
                        <a:t>Sénégal</a:t>
                      </a:r>
                      <a:endParaRPr lang="en-GB" sz="1600" dirty="0">
                        <a:solidFill>
                          <a:schemeClr val="bg1">
                            <a:lumMod val="50000"/>
                          </a:schemeClr>
                        </a:solidFill>
                      </a:endParaRPr>
                    </a:p>
                  </a:txBody>
                  <a:tcPr/>
                </a:tc>
                <a:tc>
                  <a:txBody>
                    <a:bodyPr/>
                    <a:lstStyle/>
                    <a:p>
                      <a:pPr rtl="0"/>
                      <a:r>
                        <a:rPr lang="en-GB" sz="1600" b="0" i="0" u="none" strike="noStrike" kern="1200" dirty="0" err="1">
                          <a:solidFill>
                            <a:schemeClr val="bg1">
                              <a:lumMod val="50000"/>
                            </a:schemeClr>
                          </a:solidFill>
                          <a:effectLst/>
                          <a:latin typeface="+mn-lt"/>
                          <a:ea typeface="+mn-ea"/>
                          <a:cs typeface="+mn-cs"/>
                        </a:rPr>
                        <a:t>Mercredi</a:t>
                      </a:r>
                      <a:r>
                        <a:rPr lang="en-GB" sz="1600" b="0" i="0" u="none" strike="noStrike" kern="1200" dirty="0">
                          <a:solidFill>
                            <a:schemeClr val="bg1">
                              <a:lumMod val="50000"/>
                            </a:schemeClr>
                          </a:solidFill>
                          <a:effectLst/>
                          <a:latin typeface="+mn-lt"/>
                          <a:ea typeface="+mn-ea"/>
                          <a:cs typeface="+mn-cs"/>
                        </a:rPr>
                        <a:t> 25 </a:t>
                      </a:r>
                      <a:r>
                        <a:rPr lang="en-GB" sz="1600" b="0" i="0" u="none" strike="noStrike" kern="1200" dirty="0" err="1">
                          <a:solidFill>
                            <a:schemeClr val="bg1">
                              <a:lumMod val="50000"/>
                            </a:schemeClr>
                          </a:solidFill>
                          <a:effectLst/>
                          <a:latin typeface="+mn-lt"/>
                          <a:ea typeface="+mn-ea"/>
                          <a:cs typeface="+mn-cs"/>
                        </a:rPr>
                        <a:t>Octobre</a:t>
                      </a:r>
                      <a:r>
                        <a:rPr lang="en-GB" sz="1600" b="0" i="0" u="none" strike="noStrike" kern="1200" dirty="0">
                          <a:solidFill>
                            <a:schemeClr val="bg1">
                              <a:lumMod val="50000"/>
                            </a:schemeClr>
                          </a:solidFill>
                          <a:effectLst/>
                          <a:latin typeface="+mn-lt"/>
                          <a:ea typeface="+mn-ea"/>
                          <a:cs typeface="+mn-cs"/>
                        </a:rPr>
                        <a:t> </a:t>
                      </a:r>
                      <a:endParaRPr lang="en-GB" sz="1600" b="0" dirty="0">
                        <a:solidFill>
                          <a:schemeClr val="bg1">
                            <a:lumMod val="50000"/>
                          </a:schemeClr>
                        </a:solidFill>
                        <a:effectLst/>
                      </a:endParaRPr>
                    </a:p>
                    <a:p>
                      <a:r>
                        <a:rPr lang="de-DE" sz="1600" dirty="0">
                          <a:solidFill>
                            <a:schemeClr val="bg1">
                              <a:lumMod val="50000"/>
                            </a:schemeClr>
                          </a:solidFill>
                        </a:rPr>
                        <a:t>12:00 – 13:00 CEST </a:t>
                      </a:r>
                      <a:endParaRPr lang="en-GB" sz="1600" dirty="0">
                        <a:solidFill>
                          <a:schemeClr val="bg1">
                            <a:lumMod val="50000"/>
                          </a:schemeClr>
                        </a:solidFill>
                      </a:endParaRPr>
                    </a:p>
                  </a:txBody>
                  <a:tcPr/>
                </a:tc>
                <a:extLst>
                  <a:ext uri="{0D108BD9-81ED-4DB2-BD59-A6C34878D82A}">
                    <a16:rowId xmlns:a16="http://schemas.microsoft.com/office/drawing/2014/main" val="129571662"/>
                  </a:ext>
                </a:extLst>
              </a:tr>
              <a:tr h="693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50000"/>
                              <a:lumOff val="50000"/>
                            </a:schemeClr>
                          </a:solidFill>
                          <a:effectLst/>
                          <a:latin typeface="+mn-lt"/>
                          <a:ea typeface="+mn-ea"/>
                          <a:cs typeface="+mn-cs"/>
                        </a:rPr>
                        <a:t>WEBINAIRE #03: </a:t>
                      </a:r>
                      <a:r>
                        <a:rPr lang="fr-FR" sz="1600" b="0" i="0" u="none" strike="noStrike" kern="1200" dirty="0">
                          <a:solidFill>
                            <a:schemeClr val="tx1">
                              <a:lumMod val="50000"/>
                              <a:lumOff val="50000"/>
                            </a:schemeClr>
                          </a:solidFill>
                          <a:effectLst/>
                          <a:latin typeface="+mn-lt"/>
                          <a:ea typeface="+mn-ea"/>
                          <a:cs typeface="+mn-cs"/>
                        </a:rPr>
                        <a:t>Alliances innovantes pour faire progresser l'assainissement autonome - Partenariats entre les compagnies des eaux et les prestataires de services privés d’assainissement en containeur</a:t>
                      </a:r>
                      <a:endParaRPr lang="en-GB" sz="1600" dirty="0">
                        <a:solidFill>
                          <a:schemeClr val="tx1">
                            <a:lumMod val="50000"/>
                            <a:lumOff val="50000"/>
                          </a:schemeClr>
                        </a:solidFill>
                      </a:endParaRPr>
                    </a:p>
                  </a:txBody>
                  <a:tcPr/>
                </a:tc>
                <a:tc>
                  <a:txBody>
                    <a:bodyPr/>
                    <a:lstStyle/>
                    <a:p>
                      <a:pPr rtl="0" fontAlgn="base"/>
                      <a:r>
                        <a:rPr lang="en-US" sz="1600" b="0" i="0" u="none" strike="noStrike" kern="1200" dirty="0" err="1">
                          <a:solidFill>
                            <a:schemeClr val="tx1">
                              <a:lumMod val="50000"/>
                              <a:lumOff val="50000"/>
                            </a:schemeClr>
                          </a:solidFill>
                          <a:effectLst/>
                          <a:latin typeface="+mn-lt"/>
                          <a:ea typeface="+mn-ea"/>
                          <a:cs typeface="+mn-cs"/>
                        </a:rPr>
                        <a:t>Sanergy</a:t>
                      </a:r>
                      <a:r>
                        <a:rPr lang="en-US" sz="1600" b="0" i="0" u="none" strike="noStrike" kern="1200" dirty="0">
                          <a:solidFill>
                            <a:schemeClr val="tx1">
                              <a:lumMod val="50000"/>
                              <a:lumOff val="50000"/>
                            </a:schemeClr>
                          </a:solidFill>
                          <a:effectLst/>
                          <a:latin typeface="+mn-lt"/>
                          <a:ea typeface="+mn-ea"/>
                          <a:cs typeface="+mn-cs"/>
                        </a:rPr>
                        <a:t> à Lusaka et Kisumu et </a:t>
                      </a:r>
                      <a:r>
                        <a:rPr lang="en-US" sz="1600" b="0" i="0" u="none" strike="noStrike" kern="1200" dirty="0" err="1">
                          <a:solidFill>
                            <a:schemeClr val="tx1">
                              <a:lumMod val="50000"/>
                              <a:lumOff val="50000"/>
                            </a:schemeClr>
                          </a:solidFill>
                          <a:effectLst/>
                          <a:latin typeface="+mn-lt"/>
                          <a:ea typeface="+mn-ea"/>
                          <a:cs typeface="+mn-cs"/>
                        </a:rPr>
                        <a:t>CleanTeam</a:t>
                      </a:r>
                      <a:r>
                        <a:rPr lang="en-US" sz="1600" b="0" i="0" u="none" strike="noStrike" kern="1200" dirty="0">
                          <a:solidFill>
                            <a:schemeClr val="tx1">
                              <a:lumMod val="50000"/>
                              <a:lumOff val="50000"/>
                            </a:schemeClr>
                          </a:solidFill>
                          <a:effectLst/>
                          <a:latin typeface="+mn-lt"/>
                          <a:ea typeface="+mn-ea"/>
                          <a:cs typeface="+mn-cs"/>
                        </a:rPr>
                        <a:t> à Kumasi</a:t>
                      </a:r>
                    </a:p>
                  </a:txBody>
                  <a:tcPr/>
                </a:tc>
                <a:tc>
                  <a:txBody>
                    <a:bodyPr/>
                    <a:lstStyle/>
                    <a:p>
                      <a:pPr rtl="0"/>
                      <a:r>
                        <a:rPr lang="en-GB" sz="1600" b="0" i="0" u="none" strike="noStrike" kern="1200" dirty="0" err="1">
                          <a:solidFill>
                            <a:schemeClr val="tx1">
                              <a:lumMod val="50000"/>
                              <a:lumOff val="50000"/>
                            </a:schemeClr>
                          </a:solidFill>
                          <a:effectLst/>
                          <a:latin typeface="+mn-lt"/>
                          <a:ea typeface="+mn-ea"/>
                          <a:cs typeface="+mn-cs"/>
                        </a:rPr>
                        <a:t>Mercredi</a:t>
                      </a:r>
                      <a:r>
                        <a:rPr lang="en-GB" sz="1600" b="0" i="0" u="none" strike="noStrike" kern="1200" dirty="0">
                          <a:solidFill>
                            <a:schemeClr val="tx1">
                              <a:lumMod val="50000"/>
                              <a:lumOff val="50000"/>
                            </a:schemeClr>
                          </a:solidFill>
                          <a:effectLst/>
                          <a:latin typeface="+mn-lt"/>
                          <a:ea typeface="+mn-ea"/>
                          <a:cs typeface="+mn-cs"/>
                        </a:rPr>
                        <a:t> 22 </a:t>
                      </a:r>
                      <a:r>
                        <a:rPr lang="en-GB" sz="1600" b="0" i="0" u="none" strike="noStrike" kern="1200" dirty="0" err="1">
                          <a:solidFill>
                            <a:schemeClr val="tx1">
                              <a:lumMod val="50000"/>
                              <a:lumOff val="50000"/>
                            </a:schemeClr>
                          </a:solidFill>
                          <a:effectLst/>
                          <a:latin typeface="+mn-lt"/>
                          <a:ea typeface="+mn-ea"/>
                          <a:cs typeface="+mn-cs"/>
                        </a:rPr>
                        <a:t>Novembre</a:t>
                      </a:r>
                      <a:endParaRPr lang="en-GB" sz="1600" b="0" dirty="0">
                        <a:solidFill>
                          <a:schemeClr val="tx1">
                            <a:lumMod val="50000"/>
                            <a:lumOff val="50000"/>
                          </a:schemeClr>
                        </a:solidFill>
                        <a:effectLst/>
                      </a:endParaRPr>
                    </a:p>
                    <a:p>
                      <a:r>
                        <a:rPr lang="de-DE" sz="1600" dirty="0">
                          <a:solidFill>
                            <a:schemeClr val="tx1">
                              <a:lumMod val="50000"/>
                              <a:lumOff val="50000"/>
                            </a:schemeClr>
                          </a:solidFill>
                        </a:rPr>
                        <a:t>12:00 – 13:30 CET </a:t>
                      </a:r>
                      <a:endParaRPr lang="en-GB" sz="1600" dirty="0">
                        <a:solidFill>
                          <a:schemeClr val="tx1">
                            <a:lumMod val="50000"/>
                            <a:lumOff val="50000"/>
                          </a:schemeClr>
                        </a:solidFill>
                      </a:endParaRPr>
                    </a:p>
                  </a:txBody>
                  <a:tcPr/>
                </a:tc>
                <a:extLst>
                  <a:ext uri="{0D108BD9-81ED-4DB2-BD59-A6C34878D82A}">
                    <a16:rowId xmlns:a16="http://schemas.microsoft.com/office/drawing/2014/main" val="433149725"/>
                  </a:ext>
                </a:extLst>
              </a:tr>
              <a:tr h="784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tx1">
                              <a:lumMod val="50000"/>
                              <a:lumOff val="50000"/>
                            </a:schemeClr>
                          </a:solidFill>
                          <a:effectLst/>
                          <a:latin typeface="+mn-lt"/>
                          <a:ea typeface="+mn-ea"/>
                          <a:cs typeface="+mn-cs"/>
                        </a:rPr>
                        <a:t>WEBINAIRE #04: </a:t>
                      </a:r>
                      <a:r>
                        <a:rPr lang="fr-FR" sz="1600" b="0" i="0" u="none" strike="noStrike" kern="1200" dirty="0">
                          <a:solidFill>
                            <a:schemeClr val="tx1">
                              <a:lumMod val="50000"/>
                              <a:lumOff val="50000"/>
                            </a:schemeClr>
                          </a:solidFill>
                          <a:effectLst/>
                          <a:latin typeface="+mn-lt"/>
                          <a:ea typeface="+mn-ea"/>
                          <a:cs typeface="+mn-cs"/>
                        </a:rPr>
                        <a:t>Assainissement inclusif urbain en Zambie - Promotion de l'assainissement autonome et la gestion des boues par les services publics</a:t>
                      </a:r>
                      <a:endParaRPr lang="en-GB" sz="1600" b="0" i="0" u="none" strike="noStrike" kern="1200" dirty="0">
                        <a:solidFill>
                          <a:schemeClr val="tx1">
                            <a:lumMod val="50000"/>
                            <a:lumOff val="50000"/>
                          </a:schemeClr>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i="0" u="none" strike="noStrike" kern="1200" dirty="0">
                          <a:solidFill>
                            <a:schemeClr val="tx1">
                              <a:lumMod val="50000"/>
                              <a:lumOff val="50000"/>
                            </a:schemeClr>
                          </a:solidFill>
                          <a:effectLst/>
                          <a:latin typeface="+mn-lt"/>
                          <a:ea typeface="+mn-ea"/>
                          <a:cs typeface="+mn-cs"/>
                        </a:rPr>
                        <a:t>Luapula et </a:t>
                      </a:r>
                      <a:r>
                        <a:rPr lang="fr-FR" sz="1600" b="0" i="0" u="none" strike="noStrike" kern="1200" dirty="0" err="1">
                          <a:solidFill>
                            <a:schemeClr val="tx1">
                              <a:lumMod val="50000"/>
                              <a:lumOff val="50000"/>
                            </a:schemeClr>
                          </a:solidFill>
                          <a:effectLst/>
                          <a:latin typeface="+mn-lt"/>
                          <a:ea typeface="+mn-ea"/>
                          <a:cs typeface="+mn-cs"/>
                        </a:rPr>
                        <a:t>Lukanga</a:t>
                      </a:r>
                      <a:r>
                        <a:rPr lang="fr-FR" sz="1600" b="0" i="0" u="none" strike="noStrike" kern="1200" dirty="0">
                          <a:solidFill>
                            <a:schemeClr val="tx1">
                              <a:lumMod val="50000"/>
                              <a:lumOff val="50000"/>
                            </a:schemeClr>
                          </a:solidFill>
                          <a:effectLst/>
                          <a:latin typeface="+mn-lt"/>
                          <a:ea typeface="+mn-ea"/>
                          <a:cs typeface="+mn-cs"/>
                        </a:rPr>
                        <a:t> Water and Sanitation </a:t>
                      </a:r>
                      <a:r>
                        <a:rPr lang="fr-FR" sz="1600" b="0" i="0" u="none" strike="noStrike" kern="1200" dirty="0" err="1">
                          <a:solidFill>
                            <a:schemeClr val="tx1">
                              <a:lumMod val="50000"/>
                              <a:lumOff val="50000"/>
                            </a:schemeClr>
                          </a:solidFill>
                          <a:effectLst/>
                          <a:latin typeface="+mn-lt"/>
                          <a:ea typeface="+mn-ea"/>
                          <a:cs typeface="+mn-cs"/>
                        </a:rPr>
                        <a:t>Company</a:t>
                      </a:r>
                      <a:endParaRPr lang="en-GB" sz="1600" b="0" i="0" u="none" strike="noStrike" kern="1200" dirty="0">
                        <a:solidFill>
                          <a:schemeClr val="tx1">
                            <a:lumMod val="50000"/>
                            <a:lumOff val="50000"/>
                          </a:schemeClr>
                        </a:solidFill>
                        <a:effectLst/>
                        <a:latin typeface="+mn-lt"/>
                        <a:ea typeface="+mn-ea"/>
                        <a:cs typeface="+mn-cs"/>
                      </a:endParaRPr>
                    </a:p>
                  </a:txBody>
                  <a:tcPr/>
                </a:tc>
                <a:tc>
                  <a:txBody>
                    <a:bodyPr/>
                    <a:lstStyle/>
                    <a:p>
                      <a:pPr rtl="0"/>
                      <a:r>
                        <a:rPr lang="en-GB" sz="1600" b="0" i="0" u="none" strike="noStrike" kern="1200" dirty="0" err="1">
                          <a:solidFill>
                            <a:schemeClr val="dk1"/>
                          </a:solidFill>
                          <a:effectLst/>
                          <a:latin typeface="+mn-lt"/>
                          <a:ea typeface="+mn-ea"/>
                          <a:cs typeface="+mn-cs"/>
                        </a:rPr>
                        <a:t>Mercredi</a:t>
                      </a:r>
                      <a:r>
                        <a:rPr lang="en-GB" sz="1600" b="0" i="0" u="none" strike="noStrike" kern="1200" dirty="0">
                          <a:solidFill>
                            <a:schemeClr val="dk1"/>
                          </a:solidFill>
                          <a:effectLst/>
                          <a:latin typeface="+mn-lt"/>
                          <a:ea typeface="+mn-ea"/>
                          <a:cs typeface="+mn-cs"/>
                        </a:rPr>
                        <a:t> 24 Janvier</a:t>
                      </a:r>
                      <a:endParaRPr lang="en-GB" sz="1600" b="0" dirty="0">
                        <a:effectLst/>
                      </a:endParaRPr>
                    </a:p>
                    <a:p>
                      <a:r>
                        <a:rPr lang="de-DE" sz="1600" dirty="0"/>
                        <a:t>12:00 – 13:30 CET </a:t>
                      </a:r>
                      <a:endParaRPr lang="en-GB" sz="1600" dirty="0"/>
                    </a:p>
                  </a:txBody>
                  <a:tcPr/>
                </a:tc>
                <a:extLst>
                  <a:ext uri="{0D108BD9-81ED-4DB2-BD59-A6C34878D82A}">
                    <a16:rowId xmlns:a16="http://schemas.microsoft.com/office/drawing/2014/main" val="674272287"/>
                  </a:ext>
                </a:extLst>
              </a:tr>
              <a:tr h="784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WEBINAIRE #05: </a:t>
                      </a:r>
                      <a:r>
                        <a:rPr lang="fr-FR" sz="2000" b="0" i="0" u="none" strike="noStrike" kern="1200" dirty="0">
                          <a:solidFill>
                            <a:schemeClr val="tx1"/>
                          </a:solidFill>
                          <a:effectLst/>
                          <a:latin typeface="+mn-lt"/>
                          <a:ea typeface="+mn-ea"/>
                          <a:cs typeface="+mn-cs"/>
                        </a:rPr>
                        <a:t>Comment les femmes prennent-elles la tête de l'amélioration de l'assainissement urbain ?</a:t>
                      </a:r>
                      <a:endParaRPr lang="en-GB" sz="2000" b="1" dirty="0"/>
                    </a:p>
                  </a:txBody>
                  <a:tcPr/>
                </a:tc>
                <a:tc>
                  <a:txBody>
                    <a:bodyPr/>
                    <a:lstStyle/>
                    <a:p>
                      <a:endParaRPr lang="en-GB" sz="2000" dirty="0"/>
                    </a:p>
                  </a:txBody>
                  <a:tcPr/>
                </a:tc>
                <a:tc>
                  <a:txBody>
                    <a:bodyPr/>
                    <a:lstStyle/>
                    <a:p>
                      <a:pPr rtl="0"/>
                      <a:r>
                        <a:rPr lang="en-GB" sz="2000" b="0" i="0" u="none" strike="noStrike" kern="1200" dirty="0" err="1">
                          <a:solidFill>
                            <a:schemeClr val="dk1"/>
                          </a:solidFill>
                          <a:effectLst/>
                          <a:latin typeface="+mn-lt"/>
                          <a:ea typeface="+mn-ea"/>
                          <a:cs typeface="+mn-cs"/>
                        </a:rPr>
                        <a:t>Mercredi</a:t>
                      </a:r>
                      <a:r>
                        <a:rPr lang="en-GB" sz="2000" b="0" i="0" u="none" strike="noStrike" kern="1200" dirty="0">
                          <a:solidFill>
                            <a:schemeClr val="dk1"/>
                          </a:solidFill>
                          <a:effectLst/>
                          <a:latin typeface="+mn-lt"/>
                          <a:ea typeface="+mn-ea"/>
                          <a:cs typeface="+mn-cs"/>
                        </a:rPr>
                        <a:t> 21 </a:t>
                      </a:r>
                      <a:r>
                        <a:rPr lang="en-GB" sz="2000" b="0" i="0" u="none" strike="noStrike" kern="1200" dirty="0" err="1">
                          <a:solidFill>
                            <a:schemeClr val="dk1"/>
                          </a:solidFill>
                          <a:effectLst/>
                          <a:latin typeface="+mn-lt"/>
                          <a:ea typeface="+mn-ea"/>
                          <a:cs typeface="+mn-cs"/>
                        </a:rPr>
                        <a:t>Février</a:t>
                      </a:r>
                      <a:endParaRPr lang="en-GB" sz="2000" b="0" dirty="0">
                        <a:effectLst/>
                      </a:endParaRPr>
                    </a:p>
                    <a:p>
                      <a:r>
                        <a:rPr lang="de-DE" sz="2000" dirty="0"/>
                        <a:t>12:00 – 13:30 CET </a:t>
                      </a:r>
                      <a:endParaRPr lang="en-GB" sz="2400" dirty="0"/>
                    </a:p>
                  </a:txBody>
                  <a:tcPr/>
                </a:tc>
                <a:extLst>
                  <a:ext uri="{0D108BD9-81ED-4DB2-BD59-A6C34878D82A}">
                    <a16:rowId xmlns:a16="http://schemas.microsoft.com/office/drawing/2014/main" val="232555709"/>
                  </a:ext>
                </a:extLst>
              </a:tr>
            </a:tbl>
          </a:graphicData>
        </a:graphic>
      </p:graphicFrame>
      <p:sp>
        <p:nvSpPr>
          <p:cNvPr id="9" name="TextBox 8">
            <a:extLst>
              <a:ext uri="{FF2B5EF4-FFF2-40B4-BE49-F238E27FC236}">
                <a16:creationId xmlns:a16="http://schemas.microsoft.com/office/drawing/2014/main" id="{D8D76EDF-30AE-6652-17F4-434B646620FA}"/>
              </a:ext>
            </a:extLst>
          </p:cNvPr>
          <p:cNvSpPr txBox="1"/>
          <p:nvPr/>
        </p:nvSpPr>
        <p:spPr>
          <a:xfrm rot="20770043">
            <a:off x="1303866" y="3928532"/>
            <a:ext cx="9982201" cy="461665"/>
          </a:xfrm>
          <a:prstGeom prst="rect">
            <a:avLst/>
          </a:prstGeom>
          <a:solidFill>
            <a:srgbClr val="C00000"/>
          </a:solidFill>
        </p:spPr>
        <p:txBody>
          <a:bodyPr wrap="square" rtlCol="0">
            <a:spAutoFit/>
          </a:bodyPr>
          <a:lstStyle/>
          <a:p>
            <a:pPr algn="ctr"/>
            <a:r>
              <a:rPr lang="fr-FR" sz="2400" b="1" dirty="0">
                <a:solidFill>
                  <a:schemeClr val="bg1"/>
                </a:solidFill>
              </a:rPr>
              <a:t>Tous les enregistrements et présentations sont disponibles sur susana.org</a:t>
            </a:r>
            <a:endParaRPr lang="en-GB" sz="2400" b="1" dirty="0">
              <a:solidFill>
                <a:schemeClr val="bg1"/>
              </a:solidFill>
            </a:endParaRPr>
          </a:p>
        </p:txBody>
      </p:sp>
      <p:sp>
        <p:nvSpPr>
          <p:cNvPr id="10" name="TextBox 9">
            <a:extLst>
              <a:ext uri="{FF2B5EF4-FFF2-40B4-BE49-F238E27FC236}">
                <a16:creationId xmlns:a16="http://schemas.microsoft.com/office/drawing/2014/main" id="{EEA33EB9-4EF1-9540-8EE4-1E4F93BE9387}"/>
              </a:ext>
            </a:extLst>
          </p:cNvPr>
          <p:cNvSpPr txBox="1"/>
          <p:nvPr/>
        </p:nvSpPr>
        <p:spPr>
          <a:xfrm rot="20770043">
            <a:off x="4588124" y="4357775"/>
            <a:ext cx="6125550" cy="461665"/>
          </a:xfrm>
          <a:prstGeom prst="rect">
            <a:avLst/>
          </a:prstGeom>
          <a:solidFill>
            <a:schemeClr val="accent6"/>
          </a:solidFill>
        </p:spPr>
        <p:txBody>
          <a:bodyPr wrap="square" rtlCol="0">
            <a:spAutoFit/>
          </a:bodyPr>
          <a:lstStyle/>
          <a:p>
            <a:pPr algn="ctr"/>
            <a:r>
              <a:rPr lang="fr-FR" sz="2400" b="1" dirty="0">
                <a:solidFill>
                  <a:schemeClr val="bg1"/>
                </a:solidFill>
              </a:rPr>
              <a:t>La discussion continue sur forum.susana.org</a:t>
            </a:r>
            <a:endParaRPr lang="en-GB" sz="2400" b="1" dirty="0">
              <a:solidFill>
                <a:schemeClr val="bg1"/>
              </a:solidFill>
            </a:endParaRPr>
          </a:p>
        </p:txBody>
      </p:sp>
    </p:spTree>
    <p:extLst>
      <p:ext uri="{BB962C8B-B14F-4D97-AF65-F5344CB8AC3E}">
        <p14:creationId xmlns:p14="http://schemas.microsoft.com/office/powerpoint/2010/main" val="35822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856B872-DDB1-8E37-966A-DC0E35352BBE}"/>
              </a:ext>
            </a:extLst>
          </p:cNvPr>
          <p:cNvGraphicFramePr>
            <a:graphicFrameLocks noGrp="1"/>
          </p:cNvGraphicFramePr>
          <p:nvPr>
            <p:extLst>
              <p:ext uri="{D42A27DB-BD31-4B8C-83A1-F6EECF244321}">
                <p14:modId xmlns:p14="http://schemas.microsoft.com/office/powerpoint/2010/main" val="2397207685"/>
              </p:ext>
            </p:extLst>
          </p:nvPr>
        </p:nvGraphicFramePr>
        <p:xfrm>
          <a:off x="528319" y="1899865"/>
          <a:ext cx="10885104" cy="3600810"/>
        </p:xfrm>
        <a:graphic>
          <a:graphicData uri="http://schemas.openxmlformats.org/drawingml/2006/table">
            <a:tbl>
              <a:tblPr firstRow="1" bandRow="1">
                <a:tableStyleId>{69012ECD-51FC-41F1-AA8D-1B2483CD663E}</a:tableStyleId>
              </a:tblPr>
              <a:tblGrid>
                <a:gridCol w="884457">
                  <a:extLst>
                    <a:ext uri="{9D8B030D-6E8A-4147-A177-3AD203B41FA5}">
                      <a16:colId xmlns:a16="http://schemas.microsoft.com/office/drawing/2014/main" val="202367534"/>
                    </a:ext>
                  </a:extLst>
                </a:gridCol>
                <a:gridCol w="2088682">
                  <a:extLst>
                    <a:ext uri="{9D8B030D-6E8A-4147-A177-3AD203B41FA5}">
                      <a16:colId xmlns:a16="http://schemas.microsoft.com/office/drawing/2014/main" val="1898598025"/>
                    </a:ext>
                  </a:extLst>
                </a:gridCol>
                <a:gridCol w="5190689">
                  <a:extLst>
                    <a:ext uri="{9D8B030D-6E8A-4147-A177-3AD203B41FA5}">
                      <a16:colId xmlns:a16="http://schemas.microsoft.com/office/drawing/2014/main" val="243718175"/>
                    </a:ext>
                  </a:extLst>
                </a:gridCol>
                <a:gridCol w="2721276">
                  <a:extLst>
                    <a:ext uri="{9D8B030D-6E8A-4147-A177-3AD203B41FA5}">
                      <a16:colId xmlns:a16="http://schemas.microsoft.com/office/drawing/2014/main" val="3159503502"/>
                    </a:ext>
                  </a:extLst>
                </a:gridCol>
              </a:tblGrid>
              <a:tr h="600135">
                <a:tc>
                  <a:txBody>
                    <a:bodyPr/>
                    <a:lstStyle/>
                    <a:p>
                      <a:r>
                        <a:rPr lang="de-DE" dirty="0">
                          <a:solidFill>
                            <a:schemeClr val="bg1">
                              <a:lumMod val="95000"/>
                            </a:schemeClr>
                          </a:solidFill>
                        </a:rPr>
                        <a:t>N°</a:t>
                      </a:r>
                      <a:endParaRPr lang="en-GB" dirty="0">
                        <a:solidFill>
                          <a:schemeClr val="bg1">
                            <a:lumMod val="95000"/>
                          </a:schemeClr>
                        </a:solidFill>
                      </a:endParaRPr>
                    </a:p>
                  </a:txBody>
                  <a:tcPr>
                    <a:solidFill>
                      <a:srgbClr val="FA4443"/>
                    </a:solidFill>
                  </a:tcPr>
                </a:tc>
                <a:tc>
                  <a:txBody>
                    <a:bodyPr/>
                    <a:lstStyle/>
                    <a:p>
                      <a:r>
                        <a:rPr lang="de-DE" dirty="0" err="1">
                          <a:solidFill>
                            <a:schemeClr val="bg1">
                              <a:lumMod val="95000"/>
                            </a:schemeClr>
                          </a:solidFill>
                        </a:rPr>
                        <a:t>temps</a:t>
                      </a:r>
                      <a:endParaRPr lang="en-GB" dirty="0">
                        <a:solidFill>
                          <a:schemeClr val="bg1">
                            <a:lumMod val="95000"/>
                          </a:schemeClr>
                        </a:solidFill>
                      </a:endParaRPr>
                    </a:p>
                  </a:txBody>
                  <a:tcPr>
                    <a:solidFill>
                      <a:srgbClr val="FA4443"/>
                    </a:solidFill>
                  </a:tcPr>
                </a:tc>
                <a:tc>
                  <a:txBody>
                    <a:bodyPr/>
                    <a:lstStyle/>
                    <a:p>
                      <a:r>
                        <a:rPr lang="de-DE" dirty="0" err="1">
                          <a:solidFill>
                            <a:schemeClr val="bg1">
                              <a:lumMod val="95000"/>
                            </a:schemeClr>
                          </a:solidFill>
                        </a:rPr>
                        <a:t>contribution</a:t>
                      </a:r>
                      <a:endParaRPr lang="en-GB" dirty="0">
                        <a:solidFill>
                          <a:schemeClr val="bg1">
                            <a:lumMod val="95000"/>
                          </a:schemeClr>
                        </a:solidFill>
                      </a:endParaRPr>
                    </a:p>
                  </a:txBody>
                  <a:tcPr>
                    <a:solidFill>
                      <a:srgbClr val="FA4443"/>
                    </a:solidFill>
                  </a:tcPr>
                </a:tc>
                <a:tc>
                  <a:txBody>
                    <a:bodyPr/>
                    <a:lstStyle/>
                    <a:p>
                      <a:r>
                        <a:rPr lang="de-DE" dirty="0" err="1">
                          <a:solidFill>
                            <a:schemeClr val="bg1">
                              <a:lumMod val="95000"/>
                            </a:schemeClr>
                          </a:solidFill>
                        </a:rPr>
                        <a:t>Orateur </a:t>
                      </a:r>
                      <a:r>
                        <a:rPr lang="de-DE" dirty="0">
                          <a:solidFill>
                            <a:schemeClr val="bg1">
                              <a:lumMod val="95000"/>
                            </a:schemeClr>
                          </a:solidFill>
                        </a:rPr>
                        <a:t>/ </a:t>
                      </a:r>
                      <a:r>
                        <a:rPr lang="de-DE" dirty="0" err="1">
                          <a:solidFill>
                            <a:schemeClr val="bg1">
                              <a:lumMod val="95000"/>
                            </a:schemeClr>
                          </a:solidFill>
                        </a:rPr>
                        <a:t>Modérateur</a:t>
                      </a:r>
                      <a:endParaRPr lang="en-GB" dirty="0">
                        <a:solidFill>
                          <a:schemeClr val="bg1">
                            <a:lumMod val="95000"/>
                          </a:schemeClr>
                        </a:solidFill>
                      </a:endParaRPr>
                    </a:p>
                  </a:txBody>
                  <a:tcPr>
                    <a:solidFill>
                      <a:srgbClr val="FA4443"/>
                    </a:solidFill>
                  </a:tcPr>
                </a:tc>
                <a:extLst>
                  <a:ext uri="{0D108BD9-81ED-4DB2-BD59-A6C34878D82A}">
                    <a16:rowId xmlns:a16="http://schemas.microsoft.com/office/drawing/2014/main" val="2593607364"/>
                  </a:ext>
                </a:extLst>
              </a:tr>
              <a:tr h="600135">
                <a:tc>
                  <a:txBody>
                    <a:bodyPr/>
                    <a:lstStyle/>
                    <a:p>
                      <a:r>
                        <a:rPr lang="de-DE" dirty="0"/>
                        <a:t>1</a:t>
                      </a:r>
                      <a:endParaRPr lang="en-GB" dirty="0"/>
                    </a:p>
                  </a:txBody>
                  <a:tcPr/>
                </a:tc>
                <a:tc>
                  <a:txBody>
                    <a:bodyPr/>
                    <a:lstStyle/>
                    <a:p>
                      <a:r>
                        <a:rPr lang="de-DE" dirty="0"/>
                        <a:t>15 minutes</a:t>
                      </a:r>
                      <a:endParaRPr lang="en-GB" dirty="0"/>
                    </a:p>
                  </a:txBody>
                  <a:tcPr/>
                </a:tc>
                <a:tc>
                  <a:txBody>
                    <a:bodyPr/>
                    <a:lstStyle/>
                    <a:p>
                      <a:r>
                        <a:rPr lang="en-GB" sz="1800" dirty="0">
                          <a:effectLst/>
                        </a:rPr>
                        <a:t>Etude de </a:t>
                      </a:r>
                      <a:r>
                        <a:rPr lang="en-GB" sz="1800" dirty="0" err="1">
                          <a:effectLst/>
                        </a:rPr>
                        <a:t>cas</a:t>
                      </a:r>
                      <a:r>
                        <a:rPr lang="en-GB" sz="1800" dirty="0">
                          <a:effectLst/>
                        </a:rPr>
                        <a:t> de </a:t>
                      </a:r>
                      <a:r>
                        <a:rPr lang="en-GB" sz="1800" dirty="0" err="1">
                          <a:effectLst/>
                        </a:rPr>
                        <a:t>Luapula</a:t>
                      </a:r>
                      <a:r>
                        <a:rPr lang="en-GB" sz="1800" dirty="0">
                          <a:effectLst/>
                        </a:rPr>
                        <a:t> (</a:t>
                      </a:r>
                      <a:r>
                        <a:rPr lang="en-GB" sz="1800" dirty="0" err="1">
                          <a:effectLst/>
                        </a:rPr>
                        <a:t>LpWSSC</a:t>
                      </a:r>
                      <a:r>
                        <a:rPr lang="en-GB" sz="1800" dirty="0">
                          <a:effectLst/>
                        </a:rPr>
                        <a:t>)</a:t>
                      </a:r>
                      <a:endParaRPr lang="en-GB" sz="1600" dirty="0">
                        <a:effectLst/>
                        <a:latin typeface="Calibri" panose="020F0502020204030204" pitchFamily="34" charset="0"/>
                        <a:ea typeface="Calibri" panose="020F0502020204030204" pitchFamily="34" charset="0"/>
                      </a:endParaRPr>
                    </a:p>
                  </a:txBody>
                  <a:tcPr/>
                </a:tc>
                <a:tc>
                  <a:txBody>
                    <a:bodyPr/>
                    <a:lstStyle/>
                    <a:p>
                      <a:r>
                        <a:rPr lang="en-GB" sz="1800" err="1">
                          <a:effectLst/>
                        </a:rPr>
                        <a:t>Malich</a:t>
                      </a:r>
                      <a:r>
                        <a:rPr lang="en-GB" sz="1800">
                          <a:effectLst/>
                        </a:rPr>
                        <a:t> Mutunda</a:t>
                      </a:r>
                      <a:endParaRPr lang="en-GB"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3929516378"/>
                  </a:ext>
                </a:extLst>
              </a:tr>
              <a:tr h="600135">
                <a:tc>
                  <a:txBody>
                    <a:bodyPr/>
                    <a:lstStyle/>
                    <a:p>
                      <a:r>
                        <a:rPr lang="de-DE" dirty="0"/>
                        <a:t>2</a:t>
                      </a:r>
                      <a:endParaRPr lang="en-GB" dirty="0"/>
                    </a:p>
                  </a:txBody>
                  <a:tcPr/>
                </a:tc>
                <a:tc>
                  <a:txBody>
                    <a:bodyPr/>
                    <a:lstStyle/>
                    <a:p>
                      <a:r>
                        <a:rPr lang="de-DE" dirty="0"/>
                        <a:t>15 minutes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err="1">
                          <a:solidFill>
                            <a:schemeClr val="tx1"/>
                          </a:solidFill>
                        </a:rPr>
                        <a:t>Etude</a:t>
                      </a:r>
                      <a:r>
                        <a:rPr lang="de-DE" sz="1800" b="0" dirty="0">
                          <a:solidFill>
                            <a:schemeClr val="tx1"/>
                          </a:solidFill>
                        </a:rPr>
                        <a:t> de </a:t>
                      </a:r>
                      <a:r>
                        <a:rPr lang="de-DE" sz="1800" b="0" dirty="0" err="1">
                          <a:solidFill>
                            <a:schemeClr val="tx1"/>
                          </a:solidFill>
                        </a:rPr>
                        <a:t>cas</a:t>
                      </a:r>
                      <a:r>
                        <a:rPr lang="de-DE" sz="1800" b="0" dirty="0">
                          <a:solidFill>
                            <a:schemeClr val="tx1"/>
                          </a:solidFill>
                        </a:rPr>
                        <a:t> de </a:t>
                      </a:r>
                      <a:r>
                        <a:rPr lang="de-DE" sz="1800" b="0" dirty="0" err="1">
                          <a:solidFill>
                            <a:schemeClr val="tx1"/>
                          </a:solidFill>
                        </a:rPr>
                        <a:t>Lukanga</a:t>
                      </a:r>
                      <a:r>
                        <a:rPr lang="de-DE" sz="1800" b="0" dirty="0">
                          <a:solidFill>
                            <a:schemeClr val="tx1"/>
                          </a:solidFill>
                        </a:rPr>
                        <a:t> (</a:t>
                      </a:r>
                      <a:r>
                        <a:rPr lang="de-DE" sz="1800" b="0" dirty="0" err="1">
                          <a:solidFill>
                            <a:schemeClr val="tx1"/>
                          </a:solidFill>
                        </a:rPr>
                        <a:t>LgWSC</a:t>
                      </a:r>
                      <a:r>
                        <a:rPr lang="de-DE" sz="1800" b="0" dirty="0">
                          <a:solidFill>
                            <a:schemeClr val="tx1"/>
                          </a:solidFill>
                        </a:rPr>
                        <a:t>)</a:t>
                      </a:r>
                      <a:endParaRPr lang="en-GB" sz="1800" b="0" dirty="0">
                        <a:solidFill>
                          <a:schemeClr val="tx1"/>
                        </a:solidFill>
                      </a:endParaRPr>
                    </a:p>
                  </a:txBody>
                  <a:tcPr/>
                </a:tc>
                <a:tc>
                  <a:txBody>
                    <a:bodyPr/>
                    <a:lstStyle/>
                    <a:p>
                      <a:r>
                        <a:rPr lang="en-GB" sz="1800" dirty="0" err="1">
                          <a:effectLst/>
                        </a:rPr>
                        <a:t>Nyonge </a:t>
                      </a:r>
                      <a:r>
                        <a:rPr lang="en-GB" sz="1800" dirty="0">
                          <a:effectLst/>
                        </a:rPr>
                        <a:t>Phiri</a:t>
                      </a:r>
                      <a:endParaRPr lang="en-GB"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619792300"/>
                  </a:ext>
                </a:extLst>
              </a:tr>
              <a:tr h="600135">
                <a:tc>
                  <a:txBody>
                    <a:bodyPr/>
                    <a:lstStyle/>
                    <a:p>
                      <a:r>
                        <a:rPr lang="de-DE" dirty="0"/>
                        <a:t>3</a:t>
                      </a:r>
                      <a:endParaRPr lang="en-GB" dirty="0"/>
                    </a:p>
                  </a:txBody>
                  <a:tcPr/>
                </a:tc>
                <a:tc>
                  <a:txBody>
                    <a:bodyPr/>
                    <a:lstStyle/>
                    <a:p>
                      <a:r>
                        <a:rPr lang="de-DE" dirty="0"/>
                        <a:t>10 minutes</a:t>
                      </a:r>
                      <a:endParaRPr lang="en-GB" dirty="0"/>
                    </a:p>
                  </a:txBody>
                  <a:tcPr/>
                </a:tc>
                <a:tc>
                  <a:txBody>
                    <a:bodyPr/>
                    <a:lstStyle/>
                    <a:p>
                      <a:r>
                        <a:rPr lang="de-DE" b="0" dirty="0" err="1"/>
                        <a:t>Discussion guidée</a:t>
                      </a:r>
                      <a:endParaRPr lang="en-GB" b="0" dirty="0"/>
                    </a:p>
                  </a:txBody>
                  <a:tcPr/>
                </a:tc>
                <a:tc>
                  <a:txBody>
                    <a:bodyPr/>
                    <a:lstStyle/>
                    <a:p>
                      <a:r>
                        <a:rPr lang="de-DE" dirty="0"/>
                        <a:t>Hadi Toure</a:t>
                      </a:r>
                      <a:endParaRPr lang="en-GB" dirty="0"/>
                    </a:p>
                  </a:txBody>
                  <a:tcPr/>
                </a:tc>
                <a:extLst>
                  <a:ext uri="{0D108BD9-81ED-4DB2-BD59-A6C34878D82A}">
                    <a16:rowId xmlns:a16="http://schemas.microsoft.com/office/drawing/2014/main" val="4221010170"/>
                  </a:ext>
                </a:extLst>
              </a:tr>
              <a:tr h="600135">
                <a:tc>
                  <a:txBody>
                    <a:bodyPr/>
                    <a:lstStyle/>
                    <a:p>
                      <a:r>
                        <a:rPr lang="fr-FR" dirty="0"/>
                        <a:t>4</a:t>
                      </a:r>
                      <a:endParaRPr lang="en-GB" dirty="0"/>
                    </a:p>
                  </a:txBody>
                  <a:tcPr/>
                </a:tc>
                <a:tc>
                  <a:txBody>
                    <a:bodyPr/>
                    <a:lstStyle/>
                    <a:p>
                      <a:r>
                        <a:rPr lang="fr-FR" dirty="0"/>
                        <a:t>35 minutes</a:t>
                      </a:r>
                      <a:endParaRPr lang="en-GB" dirty="0"/>
                    </a:p>
                  </a:txBody>
                  <a:tcPr/>
                </a:tc>
                <a:tc>
                  <a:txBody>
                    <a:bodyPr/>
                    <a:lstStyle/>
                    <a:p>
                      <a:r>
                        <a:rPr lang="de-DE" b="0" dirty="0"/>
                        <a:t>Questions et </a:t>
                      </a:r>
                      <a:r>
                        <a:rPr lang="de-DE" b="0" dirty="0" err="1"/>
                        <a:t>réponses des participants</a:t>
                      </a:r>
                      <a:endParaRPr lang="en-GB"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Hadi Toure</a:t>
                      </a:r>
                      <a:endParaRPr lang="en-GB" dirty="0"/>
                    </a:p>
                  </a:txBody>
                  <a:tcPr/>
                </a:tc>
                <a:extLst>
                  <a:ext uri="{0D108BD9-81ED-4DB2-BD59-A6C34878D82A}">
                    <a16:rowId xmlns:a16="http://schemas.microsoft.com/office/drawing/2014/main" val="4000287431"/>
                  </a:ext>
                </a:extLst>
              </a:tr>
              <a:tr h="600135">
                <a:tc>
                  <a:txBody>
                    <a:bodyPr/>
                    <a:lstStyle/>
                    <a:p>
                      <a:r>
                        <a:rPr lang="de-DE" dirty="0"/>
                        <a:t>5</a:t>
                      </a:r>
                      <a:endParaRPr lang="en-GB" dirty="0"/>
                    </a:p>
                  </a:txBody>
                  <a:tcPr/>
                </a:tc>
                <a:tc>
                  <a:txBody>
                    <a:bodyPr/>
                    <a:lstStyle/>
                    <a:p>
                      <a:r>
                        <a:rPr lang="de-DE" dirty="0"/>
                        <a:t>5 minutes</a:t>
                      </a:r>
                      <a:endParaRPr lang="en-GB" dirty="0"/>
                    </a:p>
                  </a:txBody>
                  <a:tcPr/>
                </a:tc>
                <a:tc>
                  <a:txBody>
                    <a:bodyPr/>
                    <a:lstStyle/>
                    <a:p>
                      <a:r>
                        <a:rPr lang="de-DE" b="0" dirty="0" err="1"/>
                        <a:t>Prochaines étapes</a:t>
                      </a:r>
                      <a:endParaRPr lang="en-GB" b="0" dirty="0"/>
                    </a:p>
                  </a:txBody>
                  <a:tcPr/>
                </a:tc>
                <a:tc>
                  <a:txBody>
                    <a:bodyPr/>
                    <a:lstStyle/>
                    <a:p>
                      <a:r>
                        <a:rPr lang="fr-FR" dirty="0" err="1"/>
                        <a:t>AfWaSa</a:t>
                      </a:r>
                      <a:endParaRPr lang="en-GB" dirty="0"/>
                    </a:p>
                  </a:txBody>
                  <a:tcPr/>
                </a:tc>
                <a:extLst>
                  <a:ext uri="{0D108BD9-81ED-4DB2-BD59-A6C34878D82A}">
                    <a16:rowId xmlns:a16="http://schemas.microsoft.com/office/drawing/2014/main" val="3867097978"/>
                  </a:ext>
                </a:extLst>
              </a:tr>
            </a:tbl>
          </a:graphicData>
        </a:graphic>
      </p:graphicFrame>
      <p:sp>
        <p:nvSpPr>
          <p:cNvPr id="9" name="Rectangle 8">
            <a:extLst>
              <a:ext uri="{FF2B5EF4-FFF2-40B4-BE49-F238E27FC236}">
                <a16:creationId xmlns:a16="http://schemas.microsoft.com/office/drawing/2014/main" id="{32FE6E8E-31E0-263D-DA70-0BA56BBA92E9}"/>
              </a:ext>
            </a:extLst>
          </p:cNvPr>
          <p:cNvSpPr/>
          <p:nvPr/>
        </p:nvSpPr>
        <p:spPr>
          <a:xfrm>
            <a:off x="0" y="0"/>
            <a:ext cx="12192000" cy="1318661"/>
          </a:xfrm>
          <a:prstGeom prst="rect">
            <a:avLst/>
          </a:prstGeom>
          <a:solidFill>
            <a:srgbClr val="FA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43B37FE9-F3E1-8FF3-A9C7-7DBC16972C73}"/>
              </a:ext>
            </a:extLst>
          </p:cNvPr>
          <p:cNvSpPr>
            <a:spLocks noGrp="1"/>
          </p:cNvSpPr>
          <p:nvPr>
            <p:ph type="title"/>
          </p:nvPr>
        </p:nvSpPr>
        <p:spPr>
          <a:xfrm>
            <a:off x="67377" y="91122"/>
            <a:ext cx="12124623" cy="1227539"/>
          </a:xfrm>
        </p:spPr>
        <p:txBody>
          <a:bodyPr>
            <a:normAutofit/>
          </a:bodyPr>
          <a:lstStyle/>
          <a:p>
            <a:r>
              <a:rPr lang="en-US" sz="6000" b="1" dirty="0">
                <a:solidFill>
                  <a:schemeClr val="bg1">
                    <a:lumMod val="95000"/>
                  </a:schemeClr>
                </a:solidFill>
              </a:rPr>
              <a:t>AGENDA</a:t>
            </a:r>
            <a:endParaRPr lang="en-GB" sz="3600" b="1" dirty="0">
              <a:solidFill>
                <a:schemeClr val="bg1">
                  <a:lumMod val="95000"/>
                </a:schemeClr>
              </a:solidFill>
            </a:endParaRPr>
          </a:p>
        </p:txBody>
      </p:sp>
    </p:spTree>
    <p:extLst>
      <p:ext uri="{BB962C8B-B14F-4D97-AF65-F5344CB8AC3E}">
        <p14:creationId xmlns:p14="http://schemas.microsoft.com/office/powerpoint/2010/main" val="186107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C9DBA1-C14A-A9E0-1B49-91DA7980C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7853" y="139486"/>
            <a:ext cx="1406393" cy="1251279"/>
          </a:xfrm>
          <a:prstGeom prst="rect">
            <a:avLst/>
          </a:prstGeom>
        </p:spPr>
      </p:pic>
      <p:sp>
        <p:nvSpPr>
          <p:cNvPr id="11" name="Slide Number Placeholder 10"/>
          <p:cNvSpPr>
            <a:spLocks noGrp="1"/>
          </p:cNvSpPr>
          <p:nvPr>
            <p:ph type="sldNum" sz="quarter" idx="12"/>
          </p:nvPr>
        </p:nvSpPr>
        <p:spPr/>
        <p:txBody>
          <a:bodyPr/>
          <a:lstStyle/>
          <a:p>
            <a:fld id="{3A98EE3D-8CD1-4C3F-BD1C-C98C9596463C}" type="slidenum">
              <a:rPr lang="en-US" smtClean="0"/>
              <a:t>7</a:t>
            </a:fld>
            <a:endParaRPr lang="en-US" dirty="0"/>
          </a:p>
        </p:txBody>
      </p:sp>
      <p:sp>
        <p:nvSpPr>
          <p:cNvPr id="6" name="Title 5">
            <a:extLst>
              <a:ext uri="{FF2B5EF4-FFF2-40B4-BE49-F238E27FC236}">
                <a16:creationId xmlns:a16="http://schemas.microsoft.com/office/drawing/2014/main" id="{782913C2-B238-ED01-7411-3FC6C5CA0F35}"/>
              </a:ext>
            </a:extLst>
          </p:cNvPr>
          <p:cNvSpPr>
            <a:spLocks noGrp="1"/>
          </p:cNvSpPr>
          <p:nvPr>
            <p:ph type="title"/>
          </p:nvPr>
        </p:nvSpPr>
        <p:spPr>
          <a:xfrm>
            <a:off x="1031812" y="1712499"/>
            <a:ext cx="10315638" cy="649356"/>
          </a:xfrm>
        </p:spPr>
        <p:txBody>
          <a:bodyPr>
            <a:noAutofit/>
          </a:bodyPr>
          <a:lstStyle/>
          <a:p>
            <a:pPr algn="ctr"/>
            <a:r>
              <a:rPr lang="en-GB" sz="2800" b="1" dirty="0"/>
              <a:t>SOCIÉTÉ D'APPROVISIONNEMENT EN EAU ET D'ASSAINISSEMENT DE LUAPULA</a:t>
            </a:r>
            <a:endParaRPr lang="en-AE" sz="2800" b="1" dirty="0"/>
          </a:p>
        </p:txBody>
      </p:sp>
      <p:sp>
        <p:nvSpPr>
          <p:cNvPr id="7" name="Title 5">
            <a:extLst>
              <a:ext uri="{FF2B5EF4-FFF2-40B4-BE49-F238E27FC236}">
                <a16:creationId xmlns:a16="http://schemas.microsoft.com/office/drawing/2014/main" id="{4E85CE79-AB9D-33A2-663A-0D3DFB07895D}"/>
              </a:ext>
            </a:extLst>
          </p:cNvPr>
          <p:cNvSpPr txBox="1">
            <a:spLocks/>
          </p:cNvSpPr>
          <p:nvPr/>
        </p:nvSpPr>
        <p:spPr>
          <a:xfrm>
            <a:off x="983321" y="2803377"/>
            <a:ext cx="10412620" cy="169277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US" sz="4400" b="1" dirty="0">
              <a:solidFill>
                <a:schemeClr val="accent6">
                  <a:lumMod val="75000"/>
                </a:schemeClr>
              </a:solidFill>
            </a:endParaRPr>
          </a:p>
          <a:p>
            <a:pPr algn="ctr"/>
            <a:endParaRPr lang="en-US" sz="4800" b="1" dirty="0">
              <a:solidFill>
                <a:schemeClr val="accent6">
                  <a:lumMod val="75000"/>
                </a:schemeClr>
              </a:solidFill>
            </a:endParaRPr>
          </a:p>
          <a:p>
            <a:pPr algn="ctr"/>
            <a:r>
              <a:rPr lang="en-US" sz="3600" b="1" i="1" dirty="0">
                <a:solidFill>
                  <a:schemeClr val="accent6">
                    <a:lumMod val="75000"/>
                  </a:schemeClr>
                </a:solidFill>
              </a:rPr>
              <a:t>Le rôle des services publics commerciaux dans les systèmes d'assainissement inclusifs à l'échelle de la ville et la promotion des villes à défécation ouverte : </a:t>
            </a:r>
          </a:p>
        </p:txBody>
      </p:sp>
      <p:sp>
        <p:nvSpPr>
          <p:cNvPr id="2" name="TextBox 1">
            <a:extLst>
              <a:ext uri="{FF2B5EF4-FFF2-40B4-BE49-F238E27FC236}">
                <a16:creationId xmlns:a16="http://schemas.microsoft.com/office/drawing/2014/main" id="{1F376006-876F-C349-A77D-FEA16198264E}"/>
              </a:ext>
            </a:extLst>
          </p:cNvPr>
          <p:cNvSpPr txBox="1"/>
          <p:nvPr/>
        </p:nvSpPr>
        <p:spPr>
          <a:xfrm>
            <a:off x="4219778" y="4704009"/>
            <a:ext cx="5234703" cy="1631216"/>
          </a:xfrm>
          <a:prstGeom prst="rect">
            <a:avLst/>
          </a:prstGeom>
          <a:noFill/>
        </p:spPr>
        <p:txBody>
          <a:bodyPr wrap="none" rtlCol="0">
            <a:spAutoFit/>
          </a:bodyPr>
          <a:lstStyle/>
          <a:p>
            <a:pPr algn="ctr"/>
            <a:r>
              <a:rPr lang="en-GB" sz="2400" b="1" dirty="0">
                <a:effectLst>
                  <a:outerShdw blurRad="38100" dist="38100" dir="2700000" algn="tl">
                    <a:srgbClr val="000000">
                      <a:alpha val="43137"/>
                    </a:srgbClr>
                  </a:outerShdw>
                </a:effectLst>
              </a:rPr>
              <a:t>par </a:t>
            </a:r>
          </a:p>
          <a:p>
            <a:pPr algn="ctr"/>
            <a:r>
              <a:rPr lang="en-GB" sz="2800" b="1" dirty="0">
                <a:effectLst>
                  <a:outerShdw blurRad="38100" dist="38100" dir="2700000" algn="tl">
                    <a:srgbClr val="000000">
                      <a:alpha val="43137"/>
                    </a:srgbClr>
                  </a:outerShdw>
                </a:effectLst>
              </a:rPr>
              <a:t>Golden MANYANGA</a:t>
            </a:r>
          </a:p>
          <a:p>
            <a:pPr algn="ctr"/>
            <a:r>
              <a:rPr lang="en-GB" sz="2000" b="1" dirty="0">
                <a:effectLst>
                  <a:outerShdw blurRad="38100" dist="38100" dir="2700000" algn="tl">
                    <a:srgbClr val="000000">
                      <a:alpha val="43137"/>
                    </a:srgbClr>
                  </a:outerShdw>
                </a:effectLst>
              </a:rPr>
              <a:t>PhD, MBA, BEng. BBA, Pg. D.T,</a:t>
            </a:r>
          </a:p>
          <a:p>
            <a:pPr algn="ctr"/>
            <a:r>
              <a:rPr lang="en-GB" sz="2800" b="1" dirty="0">
                <a:effectLst>
                  <a:outerShdw blurRad="38100" dist="38100" dir="2700000" algn="tl">
                    <a:srgbClr val="000000">
                      <a:alpha val="43137"/>
                    </a:srgbClr>
                  </a:outerShdw>
                </a:effectLst>
              </a:rPr>
              <a:t>Directeur principal de l'ingénierie </a:t>
            </a:r>
          </a:p>
        </p:txBody>
      </p:sp>
    </p:spTree>
    <p:extLst>
      <p:ext uri="{BB962C8B-B14F-4D97-AF65-F5344CB8AC3E}">
        <p14:creationId xmlns:p14="http://schemas.microsoft.com/office/powerpoint/2010/main" val="374826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3606416-4ECD-C2C4-E2C0-192A391D6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EB45F7-58B1-E990-975F-C7A4AD71E5FC}"/>
              </a:ext>
            </a:extLst>
          </p:cNvPr>
          <p:cNvSpPr>
            <a:spLocks noGrp="1"/>
          </p:cNvSpPr>
          <p:nvPr>
            <p:ph type="title"/>
          </p:nvPr>
        </p:nvSpPr>
        <p:spPr>
          <a:xfrm>
            <a:off x="3466648" y="259071"/>
            <a:ext cx="4614141" cy="861182"/>
          </a:xfrm>
        </p:spPr>
        <p:txBody>
          <a:bodyPr>
            <a:normAutofit fontScale="90000"/>
          </a:bodyPr>
          <a:lstStyle/>
          <a:p>
            <a:pPr algn="ctr"/>
            <a:r>
              <a:rPr lang="en-GB" b="1" dirty="0"/>
              <a:t>PRÉSENTATION</a:t>
            </a:r>
            <a:endParaRPr lang="en-AE" b="1" dirty="0"/>
          </a:p>
        </p:txBody>
      </p:sp>
      <p:sp>
        <p:nvSpPr>
          <p:cNvPr id="3" name="Text Placeholder 2">
            <a:extLst>
              <a:ext uri="{FF2B5EF4-FFF2-40B4-BE49-F238E27FC236}">
                <a16:creationId xmlns:a16="http://schemas.microsoft.com/office/drawing/2014/main" id="{10573CA5-734B-D27F-9B78-BBBF5396B46A}"/>
              </a:ext>
            </a:extLst>
          </p:cNvPr>
          <p:cNvSpPr>
            <a:spLocks noGrp="1"/>
          </p:cNvSpPr>
          <p:nvPr>
            <p:ph type="body" idx="1"/>
          </p:nvPr>
        </p:nvSpPr>
        <p:spPr>
          <a:xfrm>
            <a:off x="477078" y="1119373"/>
            <a:ext cx="10870372" cy="5142016"/>
          </a:xfrm>
        </p:spPr>
        <p:txBody>
          <a:bodyPr>
            <a:normAutofit lnSpcReduction="10000"/>
          </a:bodyPr>
          <a:lstStyle/>
          <a:p>
            <a:pPr marL="342900" indent="-342900" algn="just"/>
            <a:endParaRPr lang="en-US" sz="3200" dirty="0">
              <a:solidFill>
                <a:schemeClr val="bg1"/>
              </a:solidFill>
              <a:latin typeface="Candara" panose="020E0502030303020204" pitchFamily="34" charset="0"/>
              <a:ea typeface="Calibri" panose="020F0502020204030204" pitchFamily="34" charset="0"/>
              <a:cs typeface="Tahoma" panose="020B0604030504040204" pitchFamily="34" charset="0"/>
            </a:endParaRPr>
          </a:p>
          <a:p>
            <a:pPr marL="514350" indent="-514350">
              <a:buFont typeface="+mj-lt"/>
              <a:buAutoNum type="arabicPeriod"/>
            </a:pPr>
            <a:r>
              <a:rPr lang="en-US" sz="4000" dirty="0">
                <a:ln w="0"/>
                <a:solidFill>
                  <a:schemeClr val="bg1"/>
                </a:solidFill>
                <a:effectLst>
                  <a:outerShdw blurRad="38100" dist="19050" dir="2700000" algn="tl" rotWithShape="0">
                    <a:schemeClr val="dk1">
                      <a:alpha val="40000"/>
                    </a:schemeClr>
                  </a:outerShdw>
                </a:effectLst>
              </a:rPr>
              <a:t>Introduction</a:t>
            </a:r>
          </a:p>
          <a:p>
            <a:pPr marL="514350" indent="-514350">
              <a:buFont typeface="+mj-lt"/>
              <a:buAutoNum type="arabicPeriod"/>
            </a:pPr>
            <a:r>
              <a:rPr lang="en-US" sz="4000" dirty="0">
                <a:ln w="0"/>
                <a:solidFill>
                  <a:schemeClr val="bg1"/>
                </a:solidFill>
                <a:effectLst>
                  <a:outerShdw blurRad="38100" dist="19050" dir="2700000" algn="tl" rotWithShape="0">
                    <a:schemeClr val="dk1">
                      <a:alpha val="40000"/>
                    </a:schemeClr>
                  </a:outerShdw>
                </a:effectLst>
              </a:rPr>
              <a:t>Situation actuelle de l'assainissement au </a:t>
            </a:r>
            <a:r>
              <a:rPr lang="en-US" sz="4000" dirty="0" err="1">
                <a:ln w="0"/>
                <a:solidFill>
                  <a:schemeClr val="bg1"/>
                </a:solidFill>
                <a:effectLst>
                  <a:outerShdw blurRad="38100" dist="19050" dir="2700000" algn="tl" rotWithShape="0">
                    <a:schemeClr val="dk1">
                      <a:alpha val="40000"/>
                    </a:schemeClr>
                  </a:outerShdw>
                </a:effectLst>
              </a:rPr>
              <a:t>LpWSC</a:t>
            </a:r>
            <a:endParaRPr lang="en-US" sz="4000" dirty="0">
              <a:ln w="0"/>
              <a:solidFill>
                <a:schemeClr val="bg1"/>
              </a:solidFill>
              <a:effectLst>
                <a:outerShdw blurRad="38100" dist="19050" dir="2700000" algn="tl" rotWithShape="0">
                  <a:schemeClr val="dk1">
                    <a:alpha val="40000"/>
                  </a:schemeClr>
                </a:outerShdw>
              </a:effectLst>
            </a:endParaRPr>
          </a:p>
          <a:p>
            <a:pPr marL="514350" indent="-514350">
              <a:buFont typeface="+mj-lt"/>
              <a:buAutoNum type="arabicPeriod"/>
            </a:pPr>
            <a:r>
              <a:rPr lang="en-US" sz="4000" dirty="0">
                <a:ln w="0"/>
                <a:solidFill>
                  <a:schemeClr val="bg1"/>
                </a:solidFill>
                <a:effectLst>
                  <a:outerShdw blurRad="38100" dist="19050" dir="2700000" algn="tl" rotWithShape="0">
                    <a:schemeClr val="dk1">
                      <a:alpha val="40000"/>
                    </a:schemeClr>
                  </a:outerShdw>
                </a:effectLst>
              </a:rPr>
              <a:t>Assainissement inclusif à l'échelle de la ville </a:t>
            </a:r>
          </a:p>
          <a:p>
            <a:pPr marL="514350" indent="-514350">
              <a:buFont typeface="+mj-lt"/>
              <a:buAutoNum type="arabicPeriod"/>
            </a:pPr>
            <a:r>
              <a:rPr lang="en-US" sz="4000" dirty="0">
                <a:ln w="0"/>
                <a:solidFill>
                  <a:schemeClr val="bg1"/>
                </a:solidFill>
                <a:effectLst>
                  <a:outerShdw blurRad="38100" dist="19050" dir="2700000" algn="tl" rotWithShape="0">
                    <a:schemeClr val="dk1">
                      <a:alpha val="40000"/>
                    </a:schemeClr>
                  </a:outerShdw>
                </a:effectLst>
              </a:rPr>
              <a:t>Mise en œuvre du CWIS au </a:t>
            </a:r>
            <a:r>
              <a:rPr lang="en-US" sz="4000" dirty="0" err="1">
                <a:ln w="0"/>
                <a:solidFill>
                  <a:schemeClr val="bg1"/>
                </a:solidFill>
                <a:effectLst>
                  <a:outerShdw blurRad="38100" dist="19050" dir="2700000" algn="tl" rotWithShape="0">
                    <a:schemeClr val="dk1">
                      <a:alpha val="40000"/>
                    </a:schemeClr>
                  </a:outerShdw>
                </a:effectLst>
              </a:rPr>
              <a:t>LpWSC</a:t>
            </a:r>
            <a:endParaRPr lang="en-US" sz="4000" dirty="0">
              <a:ln w="0"/>
              <a:solidFill>
                <a:schemeClr val="bg1"/>
              </a:solidFill>
              <a:effectLst>
                <a:outerShdw blurRad="38100" dist="19050" dir="2700000" algn="tl" rotWithShape="0">
                  <a:schemeClr val="dk1">
                    <a:alpha val="40000"/>
                  </a:schemeClr>
                </a:outerShdw>
              </a:effectLst>
            </a:endParaRPr>
          </a:p>
          <a:p>
            <a:pPr marL="514350" indent="-514350">
              <a:buFont typeface="+mj-lt"/>
              <a:buAutoNum type="arabicPeriod"/>
            </a:pPr>
            <a:r>
              <a:rPr lang="en-US" sz="4000" dirty="0">
                <a:ln w="0"/>
                <a:solidFill>
                  <a:schemeClr val="bg1"/>
                </a:solidFill>
                <a:effectLst>
                  <a:outerShdw blurRad="38100" dist="19050" dir="2700000" algn="tl" rotWithShape="0">
                    <a:schemeClr val="dk1">
                      <a:alpha val="40000"/>
                    </a:schemeClr>
                  </a:outerShdw>
                </a:effectLst>
              </a:rPr>
              <a:t>Possibilités de mise en œuvre du CWIS</a:t>
            </a:r>
          </a:p>
          <a:p>
            <a:pPr marL="514350" indent="-514350">
              <a:buFont typeface="+mj-lt"/>
              <a:buAutoNum type="arabicPeriod"/>
            </a:pPr>
            <a:r>
              <a:rPr lang="en-US" sz="4000" dirty="0">
                <a:ln w="0"/>
                <a:solidFill>
                  <a:schemeClr val="bg1"/>
                </a:solidFill>
                <a:effectLst>
                  <a:outerShdw blurRad="38100" dist="19050" dir="2700000" algn="tl" rotWithShape="0">
                    <a:schemeClr val="dk1">
                      <a:alpha val="40000"/>
                    </a:schemeClr>
                  </a:outerShdw>
                </a:effectLst>
              </a:rPr>
              <a:t>Défis dans la mise en œuvre du CWIS</a:t>
            </a:r>
          </a:p>
          <a:p>
            <a:pPr marL="514350" indent="-514350">
              <a:buFont typeface="+mj-lt"/>
              <a:buAutoNum type="arabicPeriod"/>
            </a:pPr>
            <a:r>
              <a:rPr lang="en-US" sz="4000" dirty="0">
                <a:ln w="0"/>
                <a:solidFill>
                  <a:schemeClr val="bg1"/>
                </a:solidFill>
                <a:effectLst>
                  <a:outerShdw blurRad="38100" dist="19050" dir="2700000" algn="tl" rotWithShape="0">
                    <a:schemeClr val="dk1">
                      <a:alpha val="40000"/>
                    </a:schemeClr>
                  </a:outerShdw>
                </a:effectLst>
              </a:rPr>
              <a:t>Conclusion </a:t>
            </a:r>
          </a:p>
          <a:p>
            <a:pPr marL="285750" indent="-285750">
              <a:buFont typeface="Wingdings" panose="05000000000000000000" pitchFamily="2" charset="2"/>
              <a:buChar char="q"/>
            </a:pPr>
            <a:endParaRPr lang="en-US" sz="3200" dirty="0">
              <a:solidFill>
                <a:schemeClr val="bg1"/>
              </a:solidFill>
            </a:endParaRPr>
          </a:p>
          <a:p>
            <a:pPr marL="285750" indent="-285750">
              <a:buFont typeface="Wingdings" panose="05000000000000000000" pitchFamily="2" charset="2"/>
              <a:buChar char="q"/>
            </a:pPr>
            <a:endParaRPr lang="en-US" sz="3200" dirty="0">
              <a:solidFill>
                <a:schemeClr val="bg1"/>
              </a:solidFill>
            </a:endParaRPr>
          </a:p>
          <a:p>
            <a:pPr marL="285750" indent="-285750"/>
            <a:endParaRPr lang="en-US" sz="3200" dirty="0">
              <a:solidFill>
                <a:schemeClr val="bg1"/>
              </a:solidFill>
              <a:latin typeface="Candara" panose="020E0502030303020204" pitchFamily="34" charset="0"/>
              <a:ea typeface="Calibri" panose="020F050202020403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7A17B96-5BEE-7839-D285-FBB1EDCEC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06393" cy="1251279"/>
          </a:xfrm>
          <a:prstGeom prst="rect">
            <a:avLst/>
          </a:prstGeom>
        </p:spPr>
      </p:pic>
    </p:spTree>
    <p:extLst>
      <p:ext uri="{BB962C8B-B14F-4D97-AF65-F5344CB8AC3E}">
        <p14:creationId xmlns:p14="http://schemas.microsoft.com/office/powerpoint/2010/main" val="172054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168D-74E3-419D-ECF3-0C6B5093CC61}"/>
              </a:ext>
            </a:extLst>
          </p:cNvPr>
          <p:cNvSpPr>
            <a:spLocks noGrp="1"/>
          </p:cNvSpPr>
          <p:nvPr>
            <p:ph type="title"/>
          </p:nvPr>
        </p:nvSpPr>
        <p:spPr>
          <a:xfrm>
            <a:off x="2138614" y="811271"/>
            <a:ext cx="7614743" cy="569843"/>
          </a:xfrm>
        </p:spPr>
        <p:txBody>
          <a:bodyPr>
            <a:noAutofit/>
          </a:bodyPr>
          <a:lstStyle/>
          <a:p>
            <a:pPr algn="ctr"/>
            <a:r>
              <a:rPr lang="en-GB" sz="3200" b="1" dirty="0"/>
              <a:t>PRÉSENCE OPÉRATIONNELLE ET MANDAT</a:t>
            </a:r>
            <a:endParaRPr lang="en-AE" sz="3200" b="1" dirty="0"/>
          </a:p>
        </p:txBody>
      </p:sp>
      <p:sp>
        <p:nvSpPr>
          <p:cNvPr id="3" name="Text Placeholder 2">
            <a:extLst>
              <a:ext uri="{FF2B5EF4-FFF2-40B4-BE49-F238E27FC236}">
                <a16:creationId xmlns:a16="http://schemas.microsoft.com/office/drawing/2014/main" id="{CB1A73F8-61D5-80B3-7F16-A72A6CB0C059}"/>
              </a:ext>
            </a:extLst>
          </p:cNvPr>
          <p:cNvSpPr>
            <a:spLocks noGrp="1"/>
          </p:cNvSpPr>
          <p:nvPr>
            <p:ph type="body" idx="1"/>
          </p:nvPr>
        </p:nvSpPr>
        <p:spPr>
          <a:xfrm>
            <a:off x="5167746" y="1400992"/>
            <a:ext cx="6885710" cy="5173744"/>
          </a:xfrm>
        </p:spPr>
        <p:txBody>
          <a:bodyPr>
            <a:normAutofit fontScale="92500" lnSpcReduction="10000"/>
          </a:bodyPr>
          <a:lstStyle/>
          <a:p>
            <a:pPr marL="342900" indent="-342900">
              <a:buFont typeface="Wingdings" panose="05000000000000000000" pitchFamily="2" charset="2"/>
              <a:buChar char="q"/>
            </a:pPr>
            <a:r>
              <a:rPr lang="en-GB" dirty="0" err="1">
                <a:solidFill>
                  <a:schemeClr val="tx1"/>
                </a:solidFill>
                <a:effectLst>
                  <a:outerShdw blurRad="38100" dist="38100" dir="2700000" algn="tl">
                    <a:srgbClr val="000000">
                      <a:alpha val="43137"/>
                    </a:srgbClr>
                  </a:outerShdw>
                </a:effectLst>
              </a:rPr>
              <a:t>Luapula </a:t>
            </a:r>
            <a:r>
              <a:rPr lang="en-GB" u="sng" dirty="0">
                <a:solidFill>
                  <a:schemeClr val="tx1"/>
                </a:solidFill>
                <a:effectLst>
                  <a:outerShdw blurRad="38100" dist="38100" dir="2700000" algn="tl">
                    <a:srgbClr val="000000">
                      <a:alpha val="43137"/>
                    </a:srgbClr>
                  </a:outerShdw>
                </a:effectLst>
              </a:rPr>
              <a:t>a été </a:t>
            </a:r>
            <a:r>
              <a:rPr lang="en-GB" dirty="0">
                <a:solidFill>
                  <a:schemeClr val="tx1"/>
                </a:solidFill>
                <a:effectLst>
                  <a:outerShdw blurRad="38100" dist="38100" dir="2700000" algn="tl">
                    <a:srgbClr val="000000">
                      <a:alpha val="43137"/>
                    </a:srgbClr>
                  </a:outerShdw>
                </a:effectLst>
              </a:rPr>
              <a:t>créée en 2009 et a commencé ses activités en 2010. en vertu de la loi WSS Act 28 de 1997.</a:t>
            </a:r>
          </a:p>
          <a:p>
            <a:pPr marL="342900" indent="-342900">
              <a:buFont typeface="Wingdings" panose="05000000000000000000" pitchFamily="2" charset="2"/>
              <a:buChar char="q"/>
            </a:pPr>
            <a:r>
              <a:rPr lang="en-GB" dirty="0">
                <a:solidFill>
                  <a:schemeClr val="tx1"/>
                </a:solidFill>
                <a:effectLst>
                  <a:outerShdw blurRad="38100" dist="38100" dir="2700000" algn="tl">
                    <a:srgbClr val="000000">
                      <a:alpha val="43137"/>
                    </a:srgbClr>
                  </a:outerShdw>
                </a:effectLst>
              </a:rPr>
              <a:t>La base de clientèle est d'environ 15 000 clients et l'année 2000 ne représente que 13 % des clients raccordés au réseau d'égouts. </a:t>
            </a:r>
          </a:p>
          <a:p>
            <a:pPr marL="342900" indent="-342900">
              <a:buFont typeface="Wingdings" panose="05000000000000000000" pitchFamily="2" charset="2"/>
              <a:buChar char="q"/>
            </a:pPr>
            <a:r>
              <a:rPr lang="en-GB" dirty="0">
                <a:solidFill>
                  <a:schemeClr val="tx1"/>
                </a:solidFill>
                <a:effectLst>
                  <a:outerShdw blurRad="38100" dist="38100" dir="2700000" algn="tl">
                    <a:srgbClr val="000000">
                      <a:alpha val="43137"/>
                    </a:srgbClr>
                  </a:outerShdw>
                </a:effectLst>
              </a:rPr>
              <a:t>Cependant, 86% des habitants disposent de latrines à fosse, tandis que 46% disposent à la fois de latrines à fosse et d'un système d'assainissement sur place.</a:t>
            </a:r>
          </a:p>
          <a:p>
            <a:pPr marL="342900" indent="-342900">
              <a:buFont typeface="Wingdings" panose="05000000000000000000" pitchFamily="2" charset="2"/>
              <a:buChar char="q"/>
            </a:pPr>
            <a:r>
              <a:rPr lang="en-GB" dirty="0">
                <a:solidFill>
                  <a:schemeClr val="tx1"/>
                </a:solidFill>
                <a:effectLst>
                  <a:outerShdw blurRad="38100" dist="38100" dir="2700000" algn="tl">
                    <a:srgbClr val="000000">
                      <a:alpha val="43137"/>
                    </a:srgbClr>
                  </a:outerShdw>
                </a:effectLst>
              </a:rPr>
              <a:t>La couverture s'étend sur cinq districts, à savoir Mansa, </a:t>
            </a:r>
            <a:r>
              <a:rPr lang="en-GB" dirty="0" err="1">
                <a:solidFill>
                  <a:schemeClr val="tx1"/>
                </a:solidFill>
                <a:effectLst>
                  <a:outerShdw blurRad="38100" dist="38100" dir="2700000" algn="tl">
                    <a:srgbClr val="000000">
                      <a:alpha val="43137"/>
                    </a:srgbClr>
                  </a:outerShdw>
                </a:effectLst>
              </a:rPr>
              <a:t>Samfya</a:t>
            </a:r>
            <a:r>
              <a:rPr lang="en-GB" dirty="0">
                <a:solidFill>
                  <a:schemeClr val="tx1"/>
                </a:solidFill>
                <a:effectLst>
                  <a:outerShdw blurRad="38100" dist="38100" dir="2700000" algn="tl">
                    <a:srgbClr val="000000">
                      <a:alpha val="43137"/>
                    </a:srgbClr>
                  </a:outerShdw>
                </a:effectLst>
              </a:rPr>
              <a:t>, </a:t>
            </a:r>
            <a:r>
              <a:rPr lang="en-GB" dirty="0" err="1">
                <a:solidFill>
                  <a:schemeClr val="tx1"/>
                </a:solidFill>
                <a:effectLst>
                  <a:outerShdw blurRad="38100" dist="38100" dir="2700000" algn="tl">
                    <a:srgbClr val="000000">
                      <a:alpha val="43137"/>
                    </a:srgbClr>
                  </a:outerShdw>
                </a:effectLst>
              </a:rPr>
              <a:t>Mwense</a:t>
            </a:r>
            <a:r>
              <a:rPr lang="en-GB" dirty="0">
                <a:solidFill>
                  <a:schemeClr val="tx1"/>
                </a:solidFill>
                <a:effectLst>
                  <a:outerShdw blurRad="38100" dist="38100" dir="2700000" algn="tl">
                    <a:srgbClr val="000000">
                      <a:alpha val="43137"/>
                    </a:srgbClr>
                  </a:outerShdw>
                </a:effectLst>
              </a:rPr>
              <a:t>, </a:t>
            </a:r>
            <a:r>
              <a:rPr lang="en-GB" dirty="0" err="1">
                <a:solidFill>
                  <a:schemeClr val="tx1"/>
                </a:solidFill>
                <a:effectLst>
                  <a:outerShdw blurRad="38100" dist="38100" dir="2700000" algn="tl">
                    <a:srgbClr val="000000">
                      <a:alpha val="43137"/>
                    </a:srgbClr>
                  </a:outerShdw>
                </a:effectLst>
              </a:rPr>
              <a:t>Kawambwa </a:t>
            </a:r>
            <a:r>
              <a:rPr lang="en-GB" dirty="0">
                <a:solidFill>
                  <a:schemeClr val="tx1"/>
                </a:solidFill>
                <a:effectLst>
                  <a:outerShdw blurRad="38100" dist="38100" dir="2700000" algn="tl">
                    <a:srgbClr val="000000">
                      <a:alpha val="43137"/>
                    </a:srgbClr>
                  </a:outerShdw>
                </a:effectLst>
              </a:rPr>
              <a:t>et </a:t>
            </a:r>
            <a:r>
              <a:rPr lang="en-GB" dirty="0" err="1">
                <a:solidFill>
                  <a:schemeClr val="tx1"/>
                </a:solidFill>
                <a:effectLst>
                  <a:outerShdw blurRad="38100" dist="38100" dir="2700000" algn="tl">
                    <a:srgbClr val="000000">
                      <a:alpha val="43137"/>
                    </a:srgbClr>
                  </a:outerShdw>
                </a:effectLst>
              </a:rPr>
              <a:t>Nchelenge. </a:t>
            </a:r>
          </a:p>
          <a:p>
            <a:pPr marL="342900" indent="-342900">
              <a:buFont typeface="Wingdings" panose="05000000000000000000" pitchFamily="2" charset="2"/>
              <a:buChar char="q"/>
            </a:pPr>
            <a:r>
              <a:rPr lang="en-GB" dirty="0">
                <a:solidFill>
                  <a:schemeClr val="tx1"/>
                </a:solidFill>
                <a:effectLst>
                  <a:outerShdw blurRad="38100" dist="38100" dir="2700000" algn="tl">
                    <a:srgbClr val="000000">
                      <a:alpha val="43137"/>
                    </a:srgbClr>
                  </a:outerShdw>
                </a:effectLst>
              </a:rPr>
              <a:t>La couverture sanitaire est largement assurée à Mansa avec les </a:t>
            </a:r>
            <a:r>
              <a:rPr lang="en-GB" dirty="0" err="1">
                <a:solidFill>
                  <a:schemeClr val="tx1"/>
                </a:solidFill>
                <a:effectLst>
                  <a:outerShdw blurRad="38100" dist="38100" dir="2700000" algn="tl">
                    <a:srgbClr val="000000">
                      <a:alpha val="43137"/>
                    </a:srgbClr>
                  </a:outerShdw>
                </a:effectLst>
              </a:rPr>
              <a:t>installations </a:t>
            </a:r>
            <a:r>
              <a:rPr lang="en-GB" dirty="0">
                <a:solidFill>
                  <a:schemeClr val="tx1"/>
                </a:solidFill>
                <a:effectLst>
                  <a:outerShdw blurRad="38100" dist="38100" dir="2700000" algn="tl">
                    <a:srgbClr val="000000">
                      <a:alpha val="43137"/>
                    </a:srgbClr>
                  </a:outerShdw>
                </a:effectLst>
              </a:rPr>
              <a:t>suivantes : station d'épuration, station de pompage, camion-citerne sous vide, etc.</a:t>
            </a:r>
          </a:p>
          <a:p>
            <a:pPr marL="342900" indent="-342900">
              <a:buFont typeface="Wingdings" panose="05000000000000000000" pitchFamily="2" charset="2"/>
              <a:buChar char="q"/>
            </a:pPr>
            <a:r>
              <a:rPr lang="en-GB" dirty="0">
                <a:solidFill>
                  <a:schemeClr val="tx1"/>
                </a:solidFill>
                <a:effectLst>
                  <a:outerShdw blurRad="38100" dist="38100" dir="2700000" algn="tl">
                    <a:srgbClr val="000000">
                      <a:alpha val="43137"/>
                    </a:srgbClr>
                  </a:outerShdw>
                </a:effectLst>
              </a:rPr>
              <a:t>Les principaux services proposés sont la fourniture d'eau, la location de camions-citernes, le conseil et les services de laboratoire.</a:t>
            </a:r>
          </a:p>
          <a:p>
            <a:endParaRPr lang="en-GB" dirty="0">
              <a:solidFill>
                <a:schemeClr val="tx1"/>
              </a:solidFill>
              <a:effectLst>
                <a:outerShdw blurRad="38100" dist="38100" dir="2700000" algn="tl">
                  <a:srgbClr val="000000">
                    <a:alpha val="43137"/>
                  </a:srgbClr>
                </a:outerShdw>
              </a:effectLst>
            </a:endParaRPr>
          </a:p>
          <a:p>
            <a:pPr marL="342900" indent="-342900">
              <a:buFont typeface="Wingdings" panose="05000000000000000000" pitchFamily="2" charset="2"/>
              <a:buChar char="q"/>
            </a:pPr>
            <a:endParaRPr lang="en-GB" dirty="0">
              <a:solidFill>
                <a:schemeClr val="tx1"/>
              </a:solidFill>
              <a:effectLst>
                <a:outerShdw blurRad="38100" dist="38100" dir="2700000" algn="tl">
                  <a:srgbClr val="000000">
                    <a:alpha val="43137"/>
                  </a:srgbClr>
                </a:outerShdw>
              </a:effectLst>
            </a:endParaRPr>
          </a:p>
          <a:p>
            <a:pPr marL="342900" indent="-342900">
              <a:buFont typeface="Wingdings" panose="05000000000000000000" pitchFamily="2" charset="2"/>
              <a:buChar char="q"/>
            </a:pPr>
            <a:endParaRPr lang="en-GB" dirty="0">
              <a:solidFill>
                <a:schemeClr val="tx1"/>
              </a:solidFill>
              <a:effectLst>
                <a:outerShdw blurRad="38100" dist="38100" dir="2700000" algn="tl">
                  <a:srgbClr val="000000">
                    <a:alpha val="43137"/>
                  </a:srgbClr>
                </a:outerShdw>
              </a:effectLst>
            </a:endParaRPr>
          </a:p>
          <a:p>
            <a:endParaRPr lang="en-AE" sz="3200" dirty="0">
              <a:solidFill>
                <a:schemeClr val="tx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87684820-F2D9-3393-1208-BC946DF49C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526" y="1440748"/>
            <a:ext cx="4932219" cy="5133988"/>
          </a:xfrm>
          <a:prstGeom prst="rect">
            <a:avLst/>
          </a:prstGeom>
        </p:spPr>
      </p:pic>
      <p:sp>
        <p:nvSpPr>
          <p:cNvPr id="5" name="TextBox 4">
            <a:extLst>
              <a:ext uri="{FF2B5EF4-FFF2-40B4-BE49-F238E27FC236}">
                <a16:creationId xmlns:a16="http://schemas.microsoft.com/office/drawing/2014/main" id="{BF201159-07CC-DD68-787D-29B2FFEBD04B}"/>
              </a:ext>
            </a:extLst>
          </p:cNvPr>
          <p:cNvSpPr txBox="1"/>
          <p:nvPr/>
        </p:nvSpPr>
        <p:spPr>
          <a:xfrm>
            <a:off x="4171750" y="103385"/>
            <a:ext cx="3548472" cy="707886"/>
          </a:xfrm>
          <a:prstGeom prst="rect">
            <a:avLst/>
          </a:prstGeom>
          <a:noFill/>
        </p:spPr>
        <p:txBody>
          <a:bodyPr wrap="none" rtlCol="0">
            <a:spAutoFit/>
          </a:bodyPr>
          <a:lstStyle/>
          <a:p>
            <a:r>
              <a:rPr lang="en-GB" sz="4000" b="1" dirty="0"/>
              <a:t>INTRODUCTION</a:t>
            </a:r>
          </a:p>
        </p:txBody>
      </p:sp>
      <p:pic>
        <p:nvPicPr>
          <p:cNvPr id="6" name="Picture 5">
            <a:extLst>
              <a:ext uri="{FF2B5EF4-FFF2-40B4-BE49-F238E27FC236}">
                <a16:creationId xmlns:a16="http://schemas.microsoft.com/office/drawing/2014/main" id="{E93E7AF5-E5FC-3D6A-6760-4C4FCD2EEE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3385"/>
            <a:ext cx="1406393" cy="1251279"/>
          </a:xfrm>
          <a:prstGeom prst="rect">
            <a:avLst/>
          </a:prstGeom>
        </p:spPr>
      </p:pic>
    </p:spTree>
    <p:extLst>
      <p:ext uri="{BB962C8B-B14F-4D97-AF65-F5344CB8AC3E}">
        <p14:creationId xmlns:p14="http://schemas.microsoft.com/office/powerpoint/2010/main" val="322881783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0fdb1d-db3d-4d0d-bb2f-687a67bc24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408B4DEFEB564408E586D8B03DDAC9C" ma:contentTypeVersion="14" ma:contentTypeDescription="Ein neues Dokument erstellen." ma:contentTypeScope="" ma:versionID="2b401ac8f0fcba2fe7d150d5a03dfeac">
  <xsd:schema xmlns:xsd="http://www.w3.org/2001/XMLSchema" xmlns:xs="http://www.w3.org/2001/XMLSchema" xmlns:p="http://schemas.microsoft.com/office/2006/metadata/properties" xmlns:ns2="b00fdb1d-db3d-4d0d-bb2f-687a67bc244e" xmlns:ns3="602ab618-a536-4646-bf4d-9c05274212f9" targetNamespace="http://schemas.microsoft.com/office/2006/metadata/properties" ma:root="true" ma:fieldsID="a481012941713fd7d6a6a2987867ac89" ns2:_="" ns3:_="">
    <xsd:import namespace="b00fdb1d-db3d-4d0d-bb2f-687a67bc244e"/>
    <xsd:import namespace="602ab618-a536-4646-bf4d-9c05274212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db1d-db3d-4d0d-bb2f-687a67bc2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2ab618-a536-4646-bf4d-9c05274212f9"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0BE04E-03E5-47F4-B23A-469CFEC832E4}">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602ab618-a536-4646-bf4d-9c05274212f9"/>
    <ds:schemaRef ds:uri="b00fdb1d-db3d-4d0d-bb2f-687a67bc244e"/>
    <ds:schemaRef ds:uri="http://www.w3.org/XML/1998/namespace"/>
    <ds:schemaRef ds:uri="http://purl.org/dc/dcmitype/"/>
  </ds:schemaRefs>
</ds:datastoreItem>
</file>

<file path=customXml/itemProps2.xml><?xml version="1.0" encoding="utf-8"?>
<ds:datastoreItem xmlns:ds="http://schemas.openxmlformats.org/officeDocument/2006/customXml" ds:itemID="{24337FC7-3A3F-484D-8AD1-547484E519A6}">
  <ds:schemaRefs>
    <ds:schemaRef ds:uri="http://schemas.microsoft.com/sharepoint/v3/contenttype/forms"/>
  </ds:schemaRefs>
</ds:datastoreItem>
</file>

<file path=customXml/itemProps3.xml><?xml version="1.0" encoding="utf-8"?>
<ds:datastoreItem xmlns:ds="http://schemas.openxmlformats.org/officeDocument/2006/customXml" ds:itemID="{AB137531-907E-4102-8DA3-0CF8C6A9C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db1d-db3d-4d0d-bb2f-687a67bc244e"/>
    <ds:schemaRef ds:uri="602ab618-a536-4646-bf4d-9c05274212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3661</Words>
  <Application>Microsoft Office PowerPoint</Application>
  <PresentationFormat>Widescreen</PresentationFormat>
  <Paragraphs>430</Paragraphs>
  <Slides>56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Arial</vt:lpstr>
      <vt:lpstr>Arial Narrow</vt:lpstr>
      <vt:lpstr>Calibri</vt:lpstr>
      <vt:lpstr>Calibri Light</vt:lpstr>
      <vt:lpstr>Candara</vt:lpstr>
      <vt:lpstr>Century Schoolbook</vt:lpstr>
      <vt:lpstr>Wingdings</vt:lpstr>
      <vt:lpstr>Wingdings 2</vt:lpstr>
      <vt:lpstr>Office Theme</vt:lpstr>
      <vt:lpstr>Oriel</vt:lpstr>
      <vt:lpstr>PowerPoint Presentation</vt:lpstr>
      <vt:lpstr>RÈGLES DE COURTOISIE / MÉTHODES DE PARTICIPATION</vt:lpstr>
      <vt:lpstr>COMMENT CHANGER DE LANGUE</vt:lpstr>
      <vt:lpstr>Série de webinaires sur l'engagement des services publics dans l'assainissement</vt:lpstr>
      <vt:lpstr>WEBINAR #04 Assainissement inclusif urbain en Zambie - Promotion de l'assainissement autonome et la gestion des boues par les services publics</vt:lpstr>
      <vt:lpstr>AGENDA</vt:lpstr>
      <vt:lpstr>SOCIÉTÉ D'APPROVISIONNEMENT EN EAU ET D'ASSAINISSEMENT DE LUAPULA</vt:lpstr>
      <vt:lpstr>PRÉSENTATION</vt:lpstr>
      <vt:lpstr>PRÉSENCE OPÉRATIONNELLE ET MANDAT</vt:lpstr>
      <vt:lpstr>PowerPoint Presentation</vt:lpstr>
      <vt:lpstr>DEFINITION : ASSAINISSEMENT INCLUSIF À L'ÉCHELLE DE LA VILLE  </vt:lpstr>
      <vt:lpstr> Mise en œuvre du CWIS au LpWSC </vt:lpstr>
      <vt:lpstr> MISE EN ŒUVRE DU CWIS À MANSA - LIGNES DIRECTRICES DU CWIS ÉTABLIES PAR L'AUTORITÉ DE RÉGULATION  </vt:lpstr>
      <vt:lpstr>MISE EN OEUVRE DU CWIS A MANSA CHAÎNE D'APPROVISIONNEMENT POUR LA GESTION DES BOUES DE VIDANGE</vt:lpstr>
      <vt:lpstr>POSSIBILITÉS POUR LES SERVICES PUBLICS DE METTRE EN ŒUVRE LE CWIS</vt:lpstr>
      <vt:lpstr>PowerPoint Presentation</vt:lpstr>
      <vt:lpstr>DÉFIS DE LA MISE EN ŒUVRE DU CWIS</vt:lpstr>
      <vt:lpstr>MISE EN ŒUVRE DU CWIS AU NIVEAU DU LPWSC</vt:lpstr>
      <vt:lpstr>Diagramme de flux d’excrétas (SFD) pour Mansa </vt:lpstr>
      <vt:lpstr>CARTOGRAPHIE DE L'ASSAINISSEMENT À MANSA</vt:lpstr>
      <vt:lpstr>IMPLICATION DES PARTIES PRENANTES DANS LES CWIS EN TANT QUE DÉCIDEURS</vt:lpstr>
      <vt:lpstr>PowerPoint Presentation</vt:lpstr>
      <vt:lpstr>MISE EN ŒUVRE DU CWIS AU SEIN DU LPWSC</vt:lpstr>
      <vt:lpstr>Mise en œuvre du CWIS au sein du LpWSC</vt:lpstr>
      <vt:lpstr>PROMOTION D'UNE VILLE SANS DÉFÉCATION À L'AIR LIBRE GRÂCE AU MANDAT ÉTENDU </vt:lpstr>
      <vt:lpstr>PERSPECTIVES DU CWIS</vt:lpstr>
      <vt:lpstr>INDICATEURS CLÉS DE PERFORMANCE ET IMPACT/PERFORMANCE</vt:lpstr>
      <vt:lpstr>PROMOTION D'UNE VILLE SANS DÉFÉCATION À L'AIR LIBRE GRÂCE AU MANDAT ÉTENDU </vt:lpstr>
      <vt:lpstr>CONCLUSION - Le SCIE est la voie à suivre</vt:lpstr>
      <vt:lpstr>Lukanga Water Supply and Sanitation Company Ltd</vt:lpstr>
      <vt:lpstr>Présentateur Nyonge Phiri (B.Eng.R.Eng)</vt:lpstr>
      <vt:lpstr>Aperçu de la présentation </vt:lpstr>
      <vt:lpstr>1. Introduction et contexte </vt:lpstr>
      <vt:lpstr>1. Introduction et contexte </vt:lpstr>
      <vt:lpstr>CONTEXTE ET INTRODUCTION</vt:lpstr>
      <vt:lpstr>CONTEXTE ET INTRODUCTION</vt:lpstr>
      <vt:lpstr>Réseau d'égouts de Kabwe</vt:lpstr>
      <vt:lpstr>2. Projet d'assainissement et d'hygiène urbaine pour la santé et le développement (USHHD)</vt:lpstr>
      <vt:lpstr>Projet d'assainissement et d'hygiène urbaine pour la santé et le développement (USHHD) </vt:lpstr>
      <vt:lpstr>Projet d'assainissement et d'hygiène urbaine pour la santé et le développement (USHHD)</vt:lpstr>
      <vt:lpstr>Principes directeurs pour atteindre l'ODD 6.2</vt:lpstr>
      <vt:lpstr>Mise en place d’une gestion des boues de vidange à la demande</vt:lpstr>
      <vt:lpstr>Mise en place d’une gestion des boues de vidange à la demande</vt:lpstr>
      <vt:lpstr>Mise en place d’une gestion des boues de vidange à la demande</vt:lpstr>
      <vt:lpstr>PowerPoint Presentation</vt:lpstr>
      <vt:lpstr>Mise en place d’une gestion des boues de vidange à la demande</vt:lpstr>
      <vt:lpstr>PowerPoint Presentation</vt:lpstr>
      <vt:lpstr>Mise en place d’une gestion des boues de vidange à la demande</vt:lpstr>
      <vt:lpstr>Mise en place d’une gestion des boues de vidange à la demande</vt:lpstr>
      <vt:lpstr>3. VIDANGE PROGRAMMÉE</vt:lpstr>
      <vt:lpstr>Qu'est-ce que la vidange programmée ?</vt:lpstr>
      <vt:lpstr>VIDANGE PROGRAMMÉE</vt:lpstr>
      <vt:lpstr>VIDANGE PROGRAMMÉE</vt:lpstr>
      <vt:lpstr>Merci de votre attention !  Nyonge Phiri (B.Eng. R. Eng) Directeur de l'ingénierie nyongephiri@gmail.com +260 979 281 183 +260 215 222 474</vt:lpstr>
      <vt:lpstr>PowerPoint Presentation</vt:lpstr>
      <vt:lpstr>Série de webinaires sur l'engagement des services publics dans l'assainissement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CONSULTANCY SERVICES OF THE UTILITY EXPERT UNDER THE SHORT-TERM CONSULTANCY FOR ADVISORY SUPPORT FOR LUAPULA WATER SUPPLY AND SANITATION COMPANY LIMITED</dc:title>
  <dc:creator>user</dc:creator>
  <cp:keywords>, docId:640F013E224813266675510419048AB0</cp:keywords>
  <cp:lastModifiedBy>Dubois, Alexandra GIZ</cp:lastModifiedBy>
  <cp:revision>81</cp:revision>
  <dcterms:created xsi:type="dcterms:W3CDTF">2023-07-29T06:08:57Z</dcterms:created>
  <dcterms:modified xsi:type="dcterms:W3CDTF">2024-01-29T08:43:02Z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0x010100B408B4DEFEB564408E586D8B03DDAC9C</vt:lpwstr>
  </property>
  <property fmtid="{D5CDD505-2E9C-101B-9397-08002B2CF9AE}" pid="3" name="MediaServiceImageTags">
    <vt:lpwstr/>
  </property>
</Properties>
</file>