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687" r:id="rId2"/>
  </p:sldMasterIdLst>
  <p:notesMasterIdLst>
    <p:notesMasterId r:id="rId7"/>
  </p:notesMasterIdLst>
  <p:sldIdLst>
    <p:sldId id="392" r:id="rId3"/>
    <p:sldId id="393" r:id="rId4"/>
    <p:sldId id="394" r:id="rId5"/>
    <p:sldId id="395" r:id="rId6"/>
  </p:sldIdLst>
  <p:sldSz cx="9144000" cy="6858000" type="screen4x3"/>
  <p:notesSz cx="6781800" cy="9918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uettner, Friederike GIZ" initials="GFG" lastIdx="7" clrIdx="0"/>
  <p:cmAuthor id="1" name="Huber, Magdalena GIZ" initials="HMG" lastIdx="4" clrIdx="1">
    <p:extLst>
      <p:ext uri="{19B8F6BF-5375-455C-9EA6-DF929625EA0E}">
        <p15:presenceInfo xmlns:p15="http://schemas.microsoft.com/office/powerpoint/2012/main" userId="S-1-5-21-3211005450-2565063988-1429816208-1608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2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65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175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62B716-D55C-4C1A-8ABB-84FA7DD271DA}" type="datetimeFigureOut">
              <a:rPr lang="en-GB" smtClean="0"/>
              <a:t>16/12/2019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7863" y="4711700"/>
            <a:ext cx="5426075" cy="44624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1750" y="9421813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857A7-6DD6-46A8-8E3C-BD4094740B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40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64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064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064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064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064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064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064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064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064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0824F7F-E168-4262-82A8-4FBAC8EEEEBD}" type="slidenum">
              <a:rPr lang="de-DE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de-DE" altLang="en-US">
              <a:solidFill>
                <a:prstClr val="black"/>
              </a:solidFill>
            </a:endParaRPr>
          </a:p>
        </p:txBody>
      </p:sp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2E41469-CE06-4637-A52A-73406C231B69}" type="slidenum">
              <a:rPr lang="de-DE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4</a:t>
            </a:fld>
            <a:endParaRPr lang="de-DE" altLang="en-US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9005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22610"/>
            <a:ext cx="8295258" cy="850206"/>
          </a:xfrm>
        </p:spPr>
        <p:txBody>
          <a:bodyPr/>
          <a:lstStyle>
            <a:lvl1pPr>
              <a:defRPr b="1"/>
            </a:lvl1pPr>
          </a:lstStyle>
          <a:p>
            <a:r>
              <a:rPr lang="fr-CH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5"/>
            <a:ext cx="8284914" cy="4351759"/>
          </a:xfrm>
        </p:spPr>
        <p:txBody>
          <a:bodyPr/>
          <a:lstStyle>
            <a:lvl1pPr>
              <a:buFont typeface="Arial"/>
              <a:buChar char="•"/>
              <a:defRPr sz="2000"/>
            </a:lvl1pPr>
            <a:lvl2pPr>
              <a:buFont typeface="Arial"/>
              <a:buChar char="•"/>
              <a:defRPr sz="1800"/>
            </a:lvl2pPr>
            <a:lvl3pPr marL="1257300" indent="-342900">
              <a:buFont typeface="Arial"/>
              <a:buChar char="•"/>
              <a:defRPr/>
            </a:lvl3pPr>
          </a:lstStyle>
          <a:p>
            <a:pPr lvl="0"/>
            <a:r>
              <a:rPr lang="fr-CH" dirty="0" smtClean="0"/>
              <a:t>Click to edit Master text styles</a:t>
            </a:r>
          </a:p>
          <a:p>
            <a:pPr lvl="1"/>
            <a:r>
              <a:rPr lang="fr-CH" dirty="0" smtClean="0"/>
              <a:t>Second level</a:t>
            </a:r>
          </a:p>
          <a:p>
            <a:pPr lvl="2"/>
            <a:r>
              <a:rPr lang="fr-CH" dirty="0" smtClean="0"/>
              <a:t>Third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187450" y="116632"/>
            <a:ext cx="6624638" cy="575518"/>
          </a:xfrm>
        </p:spPr>
        <p:txBody>
          <a:bodyPr anchor="ctr"/>
          <a:lstStyle>
            <a:lvl1pPr algn="ctr">
              <a:spcAft>
                <a:spcPts val="0"/>
              </a:spcAft>
              <a:defRPr sz="2400" b="1"/>
            </a:lvl1pPr>
            <a:lvl2pPr algn="ctr">
              <a:defRPr sz="2400"/>
            </a:lvl2pPr>
            <a:lvl3pPr algn="ctr">
              <a:defRPr sz="2400"/>
            </a:lvl3pPr>
            <a:lvl4pPr algn="ctr">
              <a:defRPr sz="2400"/>
            </a:lvl4pPr>
            <a:lvl5pPr algn="ctr">
              <a:defRPr sz="2400"/>
            </a:lvl5pPr>
          </a:lstStyle>
          <a:p>
            <a:pPr lvl="0"/>
            <a:r>
              <a:rPr lang="fr-CH" dirty="0" smtClean="0"/>
              <a:t>Click to edit Master text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771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Title Placeholder 2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864096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r>
              <a:rPr lang="fr-CH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351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Title Placeholder 2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864096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r>
              <a:rPr lang="fr-CH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760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815247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33947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69656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ransition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228600" y="2875002"/>
            <a:ext cx="6400800" cy="55399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228600" marR="0" lvl="0" indent="-228600" algn="l" rtl="0">
              <a:spcBef>
                <a:spcPts val="0"/>
              </a:spcBef>
              <a:spcAft>
                <a:spcPts val="0"/>
              </a:spcAft>
              <a:buNone/>
              <a:defRPr sz="3800" b="0" i="0" u="none" strike="noStrike" cap="none">
                <a:solidFill>
                  <a:srgbClr val="33669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28600" marR="0" lvl="1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228600" marR="0" lvl="2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28600" marR="0" lvl="3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" marR="0" lvl="4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685800" marR="0" lvl="5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143000" marR="0" lvl="6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600200" marR="0" lvl="7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057400" marR="0" lvl="8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32663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663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562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7215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08999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01962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7"/>
          <p:cNvGrpSpPr>
            <a:grpSpLocks/>
          </p:cNvGrpSpPr>
          <p:nvPr userDrawn="1"/>
        </p:nvGrpSpPr>
        <p:grpSpPr bwMode="auto">
          <a:xfrm>
            <a:off x="0" y="2844800"/>
            <a:ext cx="9144000" cy="1657350"/>
            <a:chOff x="0" y="3497626"/>
            <a:chExt cx="9144000" cy="1656184"/>
          </a:xfrm>
        </p:grpSpPr>
        <p:pic>
          <p:nvPicPr>
            <p:cNvPr id="7" name="Picture 75" descr="ppt_title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497626"/>
              <a:ext cx="70202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5" descr="ppt_title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5528" y="3497626"/>
              <a:ext cx="42484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Zástupný symbol pro obsah 5"/>
          <p:cNvSpPr>
            <a:spLocks noGrp="1"/>
          </p:cNvSpPr>
          <p:nvPr>
            <p:ph sz="quarter" idx="10"/>
          </p:nvPr>
        </p:nvSpPr>
        <p:spPr>
          <a:xfrm>
            <a:off x="3000364" y="3214686"/>
            <a:ext cx="5357850" cy="914400"/>
          </a:xfrm>
        </p:spPr>
        <p:txBody>
          <a:bodyPr anchor="ctr"/>
          <a:lstStyle>
            <a:lvl1pPr>
              <a:buNone/>
              <a:defRPr/>
            </a:lvl1pPr>
            <a:lvl5pPr marL="228600" indent="-228600" algn="l">
              <a:buNone/>
              <a:defRPr sz="2400" b="1" baseline="0">
                <a:latin typeface="+mj-lt"/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4" name="Nadpis 13"/>
          <p:cNvSpPr>
            <a:spLocks noGrp="1"/>
          </p:cNvSpPr>
          <p:nvPr>
            <p:ph type="title"/>
          </p:nvPr>
        </p:nvSpPr>
        <p:spPr>
          <a:xfrm>
            <a:off x="3000364" y="4572008"/>
            <a:ext cx="5736700" cy="2143140"/>
          </a:xfrm>
        </p:spPr>
        <p:txBody>
          <a:bodyPr/>
          <a:lstStyle>
            <a:lvl1pPr algn="r">
              <a:defRPr sz="2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9" name="Zástupný symbol pro obsah 18"/>
          <p:cNvSpPr>
            <a:spLocks noGrp="1"/>
          </p:cNvSpPr>
          <p:nvPr>
            <p:ph sz="quarter" idx="12"/>
          </p:nvPr>
        </p:nvSpPr>
        <p:spPr>
          <a:xfrm>
            <a:off x="377176" y="5214950"/>
            <a:ext cx="2194560" cy="571514"/>
          </a:xfrm>
        </p:spPr>
        <p:txBody>
          <a:bodyPr/>
          <a:lstStyle>
            <a:lvl1pPr marL="0" indent="0" algn="ctr">
              <a:buNone/>
              <a:defRPr sz="2000" b="1" u="sng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574733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15274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109874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ransition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228600" y="2875002"/>
            <a:ext cx="6400800" cy="55399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228600" marR="0" lvl="0" indent="-228600" algn="l" rtl="0">
              <a:spcBef>
                <a:spcPts val="0"/>
              </a:spcBef>
              <a:spcAft>
                <a:spcPts val="0"/>
              </a:spcAft>
              <a:buNone/>
              <a:defRPr sz="3800" b="0" i="0" u="none" strike="noStrike" cap="none">
                <a:solidFill>
                  <a:srgbClr val="33669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28600" marR="0" lvl="1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228600" marR="0" lvl="2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28600" marR="0" lvl="3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" marR="0" lvl="4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685800" marR="0" lvl="5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143000" marR="0" lvl="6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600200" marR="0" lvl="7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057400" marR="0" lvl="8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66832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799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048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302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223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7"/>
          <p:cNvGrpSpPr>
            <a:grpSpLocks/>
          </p:cNvGrpSpPr>
          <p:nvPr userDrawn="1"/>
        </p:nvGrpSpPr>
        <p:grpSpPr bwMode="auto">
          <a:xfrm>
            <a:off x="0" y="2844800"/>
            <a:ext cx="9144000" cy="1657350"/>
            <a:chOff x="0" y="3497626"/>
            <a:chExt cx="9144000" cy="1656184"/>
          </a:xfrm>
        </p:grpSpPr>
        <p:pic>
          <p:nvPicPr>
            <p:cNvPr id="7" name="Picture 75" descr="ppt_title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497626"/>
              <a:ext cx="70202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5" descr="ppt_title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5528" y="3497626"/>
              <a:ext cx="42484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Zástupný symbol pro obsah 5"/>
          <p:cNvSpPr>
            <a:spLocks noGrp="1"/>
          </p:cNvSpPr>
          <p:nvPr>
            <p:ph sz="quarter" idx="10"/>
          </p:nvPr>
        </p:nvSpPr>
        <p:spPr>
          <a:xfrm>
            <a:off x="3000364" y="3214686"/>
            <a:ext cx="5357850" cy="914400"/>
          </a:xfrm>
        </p:spPr>
        <p:txBody>
          <a:bodyPr anchor="ctr"/>
          <a:lstStyle>
            <a:lvl1pPr>
              <a:buNone/>
              <a:defRPr/>
            </a:lvl1pPr>
            <a:lvl5pPr marL="228600" indent="-228600" algn="l">
              <a:buNone/>
              <a:defRPr sz="2400" b="1" baseline="0">
                <a:latin typeface="+mj-lt"/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4" name="Nadpis 13"/>
          <p:cNvSpPr>
            <a:spLocks noGrp="1"/>
          </p:cNvSpPr>
          <p:nvPr>
            <p:ph type="title"/>
          </p:nvPr>
        </p:nvSpPr>
        <p:spPr>
          <a:xfrm>
            <a:off x="3000364" y="4572008"/>
            <a:ext cx="5736700" cy="2143140"/>
          </a:xfrm>
        </p:spPr>
        <p:txBody>
          <a:bodyPr/>
          <a:lstStyle>
            <a:lvl1pPr algn="r">
              <a:defRPr sz="2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9" name="Zástupný symbol pro obsah 18"/>
          <p:cNvSpPr>
            <a:spLocks noGrp="1"/>
          </p:cNvSpPr>
          <p:nvPr>
            <p:ph sz="quarter" idx="12"/>
          </p:nvPr>
        </p:nvSpPr>
        <p:spPr>
          <a:xfrm>
            <a:off x="377176" y="5214950"/>
            <a:ext cx="2194560" cy="571514"/>
          </a:xfrm>
        </p:spPr>
        <p:txBody>
          <a:bodyPr/>
          <a:lstStyle>
            <a:lvl1pPr marL="0" indent="0" algn="ctr">
              <a:buNone/>
              <a:defRPr sz="2000" b="1" u="sng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802880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224380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microsoft.com/office/2007/relationships/hdphoto" Target="../media/hdphoto1.wdp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 userDrawn="1"/>
        </p:nvSpPr>
        <p:spPr bwMode="auto">
          <a:xfrm>
            <a:off x="220675" y="6528093"/>
            <a:ext cx="912676" cy="30051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uf der gleichen Seite des Rechtecks liegende Ecken abrunden 7"/>
          <p:cNvSpPr/>
          <p:nvPr userDrawn="1"/>
        </p:nvSpPr>
        <p:spPr bwMode="auto">
          <a:xfrm rot="5400000" flipV="1">
            <a:off x="5003707" y="2697465"/>
            <a:ext cx="324037" cy="795655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uf der gleichen Seite des Rechtecks liegende Ecken abrunden 8"/>
          <p:cNvSpPr/>
          <p:nvPr userDrawn="1"/>
        </p:nvSpPr>
        <p:spPr bwMode="auto">
          <a:xfrm rot="16200000" flipV="1">
            <a:off x="-227931" y="357264"/>
            <a:ext cx="648074" cy="166810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uf der gleichen Seite des Rechtecks liegende Ecken abrunden 9"/>
          <p:cNvSpPr/>
          <p:nvPr userDrawn="1"/>
        </p:nvSpPr>
        <p:spPr bwMode="auto">
          <a:xfrm rot="5400000" flipV="1">
            <a:off x="4841688" y="-3537606"/>
            <a:ext cx="648074" cy="7956550"/>
          </a:xfrm>
          <a:prstGeom prst="round2SameRect">
            <a:avLst>
              <a:gd name="adj1" fmla="val 7349"/>
              <a:gd name="adj2" fmla="val 0"/>
            </a:avLst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2" descr="C:\Users\seoane_ant\NaSa\FSM4 Flyer\susana_logotype_cmyk_print_1200dpi-1.jp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brigh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01" y="116632"/>
            <a:ext cx="854050" cy="64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f der gleichen Seite des Rechtecks liegende Ecken abrunden 11"/>
          <p:cNvSpPr/>
          <p:nvPr userDrawn="1"/>
        </p:nvSpPr>
        <p:spPr bwMode="auto">
          <a:xfrm rot="16200000" flipV="1">
            <a:off x="-67499" y="6597181"/>
            <a:ext cx="324037" cy="16681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339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57" r:id="rId9"/>
    <p:sldLayoutId id="2147483661" r:id="rId10"/>
    <p:sldLayoutId id="2147483674" r:id="rId11"/>
    <p:sldLayoutId id="2147483675" r:id="rId12"/>
    <p:sldLayoutId id="2147483676" r:id="rId13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 userDrawn="1"/>
        </p:nvSpPr>
        <p:spPr bwMode="auto">
          <a:xfrm>
            <a:off x="220675" y="6528093"/>
            <a:ext cx="912676" cy="30051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uf der gleichen Seite des Rechtecks liegende Ecken abrunden 7"/>
          <p:cNvSpPr/>
          <p:nvPr userDrawn="1"/>
        </p:nvSpPr>
        <p:spPr bwMode="auto">
          <a:xfrm rot="5400000" flipV="1">
            <a:off x="5003707" y="2697465"/>
            <a:ext cx="324037" cy="795655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uf der gleichen Seite des Rechtecks liegende Ecken abrunden 8"/>
          <p:cNvSpPr/>
          <p:nvPr userDrawn="1"/>
        </p:nvSpPr>
        <p:spPr bwMode="auto">
          <a:xfrm rot="16200000" flipV="1">
            <a:off x="-227931" y="357264"/>
            <a:ext cx="648074" cy="166810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uf der gleichen Seite des Rechtecks liegende Ecken abrunden 9"/>
          <p:cNvSpPr/>
          <p:nvPr userDrawn="1"/>
        </p:nvSpPr>
        <p:spPr bwMode="auto">
          <a:xfrm rot="5400000" flipV="1">
            <a:off x="4841688" y="-3537606"/>
            <a:ext cx="648074" cy="7956550"/>
          </a:xfrm>
          <a:prstGeom prst="round2SameRect">
            <a:avLst>
              <a:gd name="adj1" fmla="val 7349"/>
              <a:gd name="adj2" fmla="val 0"/>
            </a:avLst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2" descr="C:\Users\seoane_ant\NaSa\FSM4 Flyer\susana_logotype_cmyk_print_1200dpi-1.jpg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01" y="116632"/>
            <a:ext cx="854050" cy="64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f der gleichen Seite des Rechtecks liegende Ecken abrunden 11"/>
          <p:cNvSpPr/>
          <p:nvPr userDrawn="1"/>
        </p:nvSpPr>
        <p:spPr bwMode="auto">
          <a:xfrm rot="16200000" flipV="1">
            <a:off x="-67499" y="6597181"/>
            <a:ext cx="324037" cy="16681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420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usana@giz.de" TargetMode="External"/><Relationship Id="rId2" Type="http://schemas.openxmlformats.org/officeDocument/2006/relationships/hyperlink" Target="mailto:info@susana.org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 bwMode="auto">
          <a:xfrm>
            <a:off x="3178175" y="1582738"/>
            <a:ext cx="2763838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bIns="0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800" b="1" kern="0" dirty="0">
                <a:solidFill>
                  <a:srgbClr val="000000"/>
                </a:solidFill>
              </a:rPr>
              <a:t>1. Cover Pages</a:t>
            </a:r>
          </a:p>
        </p:txBody>
      </p:sp>
    </p:spTree>
    <p:extLst>
      <p:ext uri="{BB962C8B-B14F-4D97-AF65-F5344CB8AC3E}">
        <p14:creationId xmlns:p14="http://schemas.microsoft.com/office/powerpoint/2010/main" val="314273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 bwMode="auto">
          <a:xfrm>
            <a:off x="2309813" y="261938"/>
            <a:ext cx="4500562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800" b="1" kern="0" dirty="0">
                <a:solidFill>
                  <a:prstClr val="black"/>
                </a:solidFill>
              </a:rPr>
              <a:t>Selection of Cover Pages</a:t>
            </a:r>
          </a:p>
        </p:txBody>
      </p:sp>
      <p:sp>
        <p:nvSpPr>
          <p:cNvPr id="9219" name="Textfeld 3"/>
          <p:cNvSpPr txBox="1">
            <a:spLocks noChangeArrowheads="1"/>
          </p:cNvSpPr>
          <p:nvPr/>
        </p:nvSpPr>
        <p:spPr bwMode="auto">
          <a:xfrm>
            <a:off x="323850" y="2020888"/>
            <a:ext cx="8496300" cy="443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 anchor="ctr">
            <a:spAutoFit/>
          </a:bodyPr>
          <a:lstStyle>
            <a:lvl1pPr eaLnBrk="0" hangingPunct="0">
              <a:spcBef>
                <a:spcPts val="300"/>
              </a:spcBef>
              <a:spcAft>
                <a:spcPts val="300"/>
              </a:spcAft>
              <a:buClr>
                <a:schemeClr val="folHlink"/>
              </a:buClr>
              <a:buSzPct val="120000"/>
              <a:buFont typeface="Times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ts val="300"/>
              </a:spcBef>
              <a:spcAft>
                <a:spcPts val="300"/>
              </a:spcAft>
              <a:buClr>
                <a:schemeClr val="folHlink"/>
              </a:buClr>
              <a:buSzPct val="120000"/>
              <a:buFont typeface="Times" charset="0"/>
              <a:buChar char="•"/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2400" smtClean="0">
                <a:solidFill>
                  <a:prstClr val="black"/>
                </a:solidFill>
              </a:rPr>
              <a:t>Notes: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2400" i="1" smtClean="0">
                <a:solidFill>
                  <a:prstClr val="black"/>
                </a:solidFill>
              </a:rPr>
              <a:t>For new users of this SuSanA PowerPoint template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r>
              <a:rPr lang="en-GB" altLang="en-US" sz="2400" smtClean="0">
                <a:solidFill>
                  <a:prstClr val="black"/>
                </a:solidFill>
              </a:rPr>
              <a:t>To change the footer including the date, you will need to go into the slide master and make the changes there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r>
              <a:rPr lang="en-GB" altLang="en-US" sz="2400" smtClean="0">
                <a:solidFill>
                  <a:prstClr val="black"/>
                </a:solidFill>
              </a:rPr>
              <a:t>If you come across any errors please communicate them to the SuSanA secretariat at </a:t>
            </a:r>
            <a:r>
              <a:rPr lang="en-GB" altLang="en-US" sz="2400" smtClean="0">
                <a:solidFill>
                  <a:prstClr val="black"/>
                </a:solidFill>
                <a:hlinkClick r:id="rId2"/>
              </a:rPr>
              <a:t>info@susana.org</a:t>
            </a:r>
            <a:r>
              <a:rPr lang="en-GB" altLang="en-US" sz="2400" smtClean="0">
                <a:solidFill>
                  <a:prstClr val="black"/>
                </a:solidFill>
              </a:rPr>
              <a:t> or due to IT reasons </a:t>
            </a:r>
            <a:r>
              <a:rPr lang="de-DE" altLang="en-US" sz="2400" smtClean="0">
                <a:solidFill>
                  <a:prstClr val="black"/>
                </a:solidFill>
                <a:hlinkClick r:id="rId3"/>
              </a:rPr>
              <a:t>susana@giz.de</a:t>
            </a:r>
            <a:r>
              <a:rPr lang="de-DE" altLang="en-US" sz="2400" smtClean="0">
                <a:solidFill>
                  <a:prstClr val="black"/>
                </a:solidFill>
              </a:rPr>
              <a:t> for GIZ staff members</a:t>
            </a:r>
            <a:endParaRPr lang="en-GB" altLang="en-US" sz="2400" smtClean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r>
              <a:rPr lang="en-GB" altLang="en-US" sz="2400" smtClean="0">
                <a:solidFill>
                  <a:prstClr val="black"/>
                </a:solidFill>
              </a:rPr>
              <a:t>If you use this template in a presentation please feel free to send the SuSanA secretariat a copy of your presentation, we are always happy to hear from supporters of sustainable sanitation and to share knowledge with the sustainable sanitation community. </a:t>
            </a:r>
          </a:p>
        </p:txBody>
      </p:sp>
    </p:spTree>
    <p:extLst>
      <p:ext uri="{BB962C8B-B14F-4D97-AF65-F5344CB8AC3E}">
        <p14:creationId xmlns:p14="http://schemas.microsoft.com/office/powerpoint/2010/main" val="412194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uppieren 7"/>
          <p:cNvGrpSpPr>
            <a:grpSpLocks/>
          </p:cNvGrpSpPr>
          <p:nvPr/>
        </p:nvGrpSpPr>
        <p:grpSpPr bwMode="auto">
          <a:xfrm>
            <a:off x="0" y="2844800"/>
            <a:ext cx="9144000" cy="1657350"/>
            <a:chOff x="0" y="3497626"/>
            <a:chExt cx="9144000" cy="1656184"/>
          </a:xfrm>
        </p:grpSpPr>
        <p:pic>
          <p:nvPicPr>
            <p:cNvPr id="10247" name="Picture 75" descr="ppt_title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497626"/>
              <a:ext cx="70202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8" name="Picture 75" descr="ppt_title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5528" y="3497626"/>
              <a:ext cx="42484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243" name="Grafik 12" descr="Colour Children In Kenya S Blume 2009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0"/>
            <a:ext cx="2206625" cy="278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Inhaltsplatzhalter 9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10244" name="Titel 8"/>
          <p:cNvSpPr>
            <a:spLocks noGrp="1"/>
          </p:cNvSpPr>
          <p:nvPr>
            <p:ph type="title"/>
          </p:nvPr>
        </p:nvSpPr>
        <p:spPr>
          <a:xfrm>
            <a:off x="3011488" y="4572000"/>
            <a:ext cx="5737225" cy="2143125"/>
          </a:xfrm>
        </p:spPr>
        <p:txBody>
          <a:bodyPr/>
          <a:lstStyle/>
          <a:p>
            <a:endParaRPr lang="en-US" altLang="en-US" smtClean="0"/>
          </a:p>
        </p:txBody>
      </p:sp>
      <p:sp>
        <p:nvSpPr>
          <p:cNvPr id="10246" name="Inhaltsplatzhalter 10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de-DE" altLang="en-US" smtClean="0"/>
              <a:t>www.susana.org</a:t>
            </a:r>
          </a:p>
        </p:txBody>
      </p:sp>
    </p:spTree>
    <p:extLst>
      <p:ext uri="{BB962C8B-B14F-4D97-AF65-F5344CB8AC3E}">
        <p14:creationId xmlns:p14="http://schemas.microsoft.com/office/powerpoint/2010/main" val="146942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uppieren 7"/>
          <p:cNvGrpSpPr>
            <a:grpSpLocks/>
          </p:cNvGrpSpPr>
          <p:nvPr/>
        </p:nvGrpSpPr>
        <p:grpSpPr bwMode="auto">
          <a:xfrm>
            <a:off x="0" y="2844800"/>
            <a:ext cx="9144000" cy="1657350"/>
            <a:chOff x="0" y="3497626"/>
            <a:chExt cx="9144000" cy="1656184"/>
          </a:xfrm>
        </p:grpSpPr>
        <p:pic>
          <p:nvPicPr>
            <p:cNvPr id="11271" name="Picture 75" descr="ppt_title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497626"/>
              <a:ext cx="70202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2" name="Picture 75" descr="ppt_title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5528" y="3497626"/>
              <a:ext cx="42484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" name="Grafik 9" descr="KenyaChildren2009SteffanBlume.png"/>
          <p:cNvPicPr>
            <a:picLocks noChangeAspect="1"/>
          </p:cNvPicPr>
          <p:nvPr/>
        </p:nvPicPr>
        <p:blipFill>
          <a:blip r:embed="rId5" cstate="email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200" y="-495"/>
            <a:ext cx="2206799" cy="2781423"/>
          </a:xfrm>
          <a:prstGeom prst="rect">
            <a:avLst/>
          </a:prstGeom>
        </p:spPr>
      </p:pic>
      <p:sp>
        <p:nvSpPr>
          <p:cNvPr id="11268" name="Zástupný symbol pro obsah 18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1126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11270" name="Inhaltsplatzhalter 10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de-DE" altLang="en-US" smtClean="0"/>
              <a:t>www.susana.org</a:t>
            </a:r>
          </a:p>
        </p:txBody>
      </p:sp>
    </p:spTree>
    <p:extLst>
      <p:ext uri="{BB962C8B-B14F-4D97-AF65-F5344CB8AC3E}">
        <p14:creationId xmlns:p14="http://schemas.microsoft.com/office/powerpoint/2010/main" val="295881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Microsoft Office PowerPoint</Application>
  <PresentationFormat>Bildschirmpräsentation (4:3)</PresentationFormat>
  <Paragraphs>11</Paragraphs>
  <Slides>4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4</vt:i4>
      </vt:variant>
    </vt:vector>
  </HeadingPairs>
  <TitlesOfParts>
    <vt:vector size="12" baseType="lpstr">
      <vt:lpstr>ＭＳ Ｐゴシック</vt:lpstr>
      <vt:lpstr>Arial</vt:lpstr>
      <vt:lpstr>Calibri</vt:lpstr>
      <vt:lpstr>Calibri Light</vt:lpstr>
      <vt:lpstr>Times</vt:lpstr>
      <vt:lpstr>Wingdings</vt:lpstr>
      <vt:lpstr>Office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Huber, Magdalena GIZ</dc:creator>
  <cp:lastModifiedBy>Dworak, Hans Christian GIZ</cp:lastModifiedBy>
  <cp:revision>127</cp:revision>
  <dcterms:modified xsi:type="dcterms:W3CDTF">2019-12-16T09:15:39Z</dcterms:modified>
</cp:coreProperties>
</file>