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7" r:id="rId6"/>
    <p:sldId id="2735" r:id="rId7"/>
    <p:sldId id="2737" r:id="rId8"/>
    <p:sldId id="2738" r:id="rId9"/>
    <p:sldId id="2728" r:id="rId10"/>
    <p:sldId id="2739" r:id="rId11"/>
    <p:sldId id="2754" r:id="rId12"/>
    <p:sldId id="2755" r:id="rId13"/>
    <p:sldId id="2756" r:id="rId14"/>
    <p:sldId id="2757" r:id="rId15"/>
    <p:sldId id="2758" r:id="rId16"/>
    <p:sldId id="2759" r:id="rId17"/>
    <p:sldId id="2760" r:id="rId18"/>
    <p:sldId id="2761" r:id="rId19"/>
    <p:sldId id="306" r:id="rId20"/>
    <p:sldId id="2762" r:id="rId21"/>
    <p:sldId id="307" r:id="rId22"/>
    <p:sldId id="2763" r:id="rId23"/>
    <p:sldId id="2764" r:id="rId24"/>
    <p:sldId id="2765" r:id="rId25"/>
    <p:sldId id="2766" r:id="rId26"/>
    <p:sldId id="2767" r:id="rId27"/>
    <p:sldId id="2768" r:id="rId28"/>
    <p:sldId id="2769" r:id="rId29"/>
    <p:sldId id="2770" r:id="rId30"/>
    <p:sldId id="2771" r:id="rId31"/>
    <p:sldId id="310" r:id="rId32"/>
    <p:sldId id="308" r:id="rId33"/>
    <p:sldId id="2772" r:id="rId34"/>
    <p:sldId id="256" r:id="rId35"/>
    <p:sldId id="2740" r:id="rId36"/>
    <p:sldId id="286" r:id="rId37"/>
    <p:sldId id="271" r:id="rId38"/>
    <p:sldId id="269" r:id="rId39"/>
    <p:sldId id="270" r:id="rId40"/>
    <p:sldId id="265" r:id="rId41"/>
    <p:sldId id="305" r:id="rId42"/>
    <p:sldId id="272" r:id="rId43"/>
    <p:sldId id="2741" r:id="rId44"/>
    <p:sldId id="2742" r:id="rId45"/>
    <p:sldId id="2743" r:id="rId46"/>
    <p:sldId id="2744" r:id="rId47"/>
    <p:sldId id="2745" r:id="rId48"/>
    <p:sldId id="2746" r:id="rId49"/>
    <p:sldId id="293" r:id="rId50"/>
    <p:sldId id="2747" r:id="rId51"/>
    <p:sldId id="2748" r:id="rId52"/>
    <p:sldId id="2749" r:id="rId53"/>
    <p:sldId id="2750" r:id="rId54"/>
    <p:sldId id="2751" r:id="rId55"/>
    <p:sldId id="2752" r:id="rId56"/>
    <p:sldId id="297" r:id="rId57"/>
    <p:sldId id="2753" r:id="rId58"/>
    <p:sldId id="263" r:id="rId59"/>
    <p:sldId id="2727" r:id="rId60"/>
    <p:sldId id="2730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lins Kunda" initials="CK" lastIdx="2" clrIdx="0">
    <p:extLst>
      <p:ext uri="{19B8F6BF-5375-455C-9EA6-DF929625EA0E}">
        <p15:presenceInfo xmlns:p15="http://schemas.microsoft.com/office/powerpoint/2012/main" userId="382f6a7a6748500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E4CC83-0610-4919-8068-F01B516574CC}" v="14" dt="2024-01-24T09:01:59.1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microsoft.com/office/2016/11/relationships/changesInfo" Target="changesInfos/changesInfo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ois, Alexandra GIZ" userId="6ee72dae-b07d-422e-b790-f71e998da864" providerId="ADAL" clId="{63E4CC83-0610-4919-8068-F01B516574CC}"/>
    <pc:docChg chg="undo custSel addSld delSld modSld">
      <pc:chgData name="Dubois, Alexandra GIZ" userId="6ee72dae-b07d-422e-b790-f71e998da864" providerId="ADAL" clId="{63E4CC83-0610-4919-8068-F01B516574CC}" dt="2024-01-24T09:09:05.200" v="330" actId="20577"/>
      <pc:docMkLst>
        <pc:docMk/>
      </pc:docMkLst>
      <pc:sldChg chg="modSp add del mod">
        <pc:chgData name="Dubois, Alexandra GIZ" userId="6ee72dae-b07d-422e-b790-f71e998da864" providerId="ADAL" clId="{63E4CC83-0610-4919-8068-F01B516574CC}" dt="2024-01-22T17:07:59.813" v="124"/>
        <pc:sldMkLst>
          <pc:docMk/>
          <pc:sldMk cId="1556570921" sldId="256"/>
        </pc:sldMkLst>
        <pc:spChg chg="mod">
          <ac:chgData name="Dubois, Alexandra GIZ" userId="6ee72dae-b07d-422e-b790-f71e998da864" providerId="ADAL" clId="{63E4CC83-0610-4919-8068-F01B516574CC}" dt="2024-01-22T17:07:59.813" v="124"/>
          <ac:spMkLst>
            <pc:docMk/>
            <pc:sldMk cId="1556570921" sldId="256"/>
            <ac:spMk id="8" creationId="{00000000-0000-0000-0000-000000000000}"/>
          </ac:spMkLst>
        </pc:spChg>
      </pc:sldChg>
      <pc:sldChg chg="del">
        <pc:chgData name="Dubois, Alexandra GIZ" userId="6ee72dae-b07d-422e-b790-f71e998da864" providerId="ADAL" clId="{63E4CC83-0610-4919-8068-F01B516574CC}" dt="2024-01-24T08:36:50.564" v="315" actId="47"/>
        <pc:sldMkLst>
          <pc:docMk/>
          <pc:sldMk cId="784625792" sldId="258"/>
        </pc:sldMkLst>
      </pc:sldChg>
      <pc:sldChg chg="add del">
        <pc:chgData name="Dubois, Alexandra GIZ" userId="6ee72dae-b07d-422e-b790-f71e998da864" providerId="ADAL" clId="{63E4CC83-0610-4919-8068-F01B516574CC}" dt="2024-01-22T17:07:59.813" v="124"/>
        <pc:sldMkLst>
          <pc:docMk/>
          <pc:sldMk cId="678819396" sldId="263"/>
        </pc:sldMkLst>
      </pc:sldChg>
      <pc:sldChg chg="modSp add del mod">
        <pc:chgData name="Dubois, Alexandra GIZ" userId="6ee72dae-b07d-422e-b790-f71e998da864" providerId="ADAL" clId="{63E4CC83-0610-4919-8068-F01B516574CC}" dt="2024-01-23T11:51:06.874" v="134" actId="20577"/>
        <pc:sldMkLst>
          <pc:docMk/>
          <pc:sldMk cId="1366699167" sldId="265"/>
        </pc:sldMkLst>
        <pc:spChg chg="mod">
          <ac:chgData name="Dubois, Alexandra GIZ" userId="6ee72dae-b07d-422e-b790-f71e998da864" providerId="ADAL" clId="{63E4CC83-0610-4919-8068-F01B516574CC}" dt="2024-01-23T11:51:06.874" v="134" actId="20577"/>
          <ac:spMkLst>
            <pc:docMk/>
            <pc:sldMk cId="1366699167" sldId="265"/>
            <ac:spMk id="3" creationId="{00000000-0000-0000-0000-000000000000}"/>
          </ac:spMkLst>
        </pc:spChg>
      </pc:sldChg>
      <pc:sldChg chg="add del">
        <pc:chgData name="Dubois, Alexandra GIZ" userId="6ee72dae-b07d-422e-b790-f71e998da864" providerId="ADAL" clId="{63E4CC83-0610-4919-8068-F01B516574CC}" dt="2024-01-22T17:07:59.813" v="124"/>
        <pc:sldMkLst>
          <pc:docMk/>
          <pc:sldMk cId="1469374266" sldId="269"/>
        </pc:sldMkLst>
      </pc:sldChg>
      <pc:sldChg chg="modSp add del mod">
        <pc:chgData name="Dubois, Alexandra GIZ" userId="6ee72dae-b07d-422e-b790-f71e998da864" providerId="ADAL" clId="{63E4CC83-0610-4919-8068-F01B516574CC}" dt="2024-01-22T17:07:59.813" v="124"/>
        <pc:sldMkLst>
          <pc:docMk/>
          <pc:sldMk cId="3791120550" sldId="270"/>
        </pc:sldMkLst>
        <pc:spChg chg="mod">
          <ac:chgData name="Dubois, Alexandra GIZ" userId="6ee72dae-b07d-422e-b790-f71e998da864" providerId="ADAL" clId="{63E4CC83-0610-4919-8068-F01B516574CC}" dt="2024-01-22T17:07:59.813" v="124"/>
          <ac:spMkLst>
            <pc:docMk/>
            <pc:sldMk cId="3791120550" sldId="270"/>
            <ac:spMk id="2" creationId="{00000000-0000-0000-0000-000000000000}"/>
          </ac:spMkLst>
        </pc:spChg>
      </pc:sldChg>
      <pc:sldChg chg="add del">
        <pc:chgData name="Dubois, Alexandra GIZ" userId="6ee72dae-b07d-422e-b790-f71e998da864" providerId="ADAL" clId="{63E4CC83-0610-4919-8068-F01B516574CC}" dt="2024-01-22T17:07:59.813" v="124"/>
        <pc:sldMkLst>
          <pc:docMk/>
          <pc:sldMk cId="746501097" sldId="271"/>
        </pc:sldMkLst>
      </pc:sldChg>
      <pc:sldChg chg="add del">
        <pc:chgData name="Dubois, Alexandra GIZ" userId="6ee72dae-b07d-422e-b790-f71e998da864" providerId="ADAL" clId="{63E4CC83-0610-4919-8068-F01B516574CC}" dt="2024-01-22T17:07:59.813" v="124"/>
        <pc:sldMkLst>
          <pc:docMk/>
          <pc:sldMk cId="3560218656" sldId="272"/>
        </pc:sldMkLst>
      </pc:sldChg>
      <pc:sldChg chg="del">
        <pc:chgData name="Dubois, Alexandra GIZ" userId="6ee72dae-b07d-422e-b790-f71e998da864" providerId="ADAL" clId="{63E4CC83-0610-4919-8068-F01B516574CC}" dt="2024-01-24T08:36:50.564" v="315" actId="47"/>
        <pc:sldMkLst>
          <pc:docMk/>
          <pc:sldMk cId="3585803068" sldId="278"/>
        </pc:sldMkLst>
      </pc:sldChg>
      <pc:sldChg chg="del">
        <pc:chgData name="Dubois, Alexandra GIZ" userId="6ee72dae-b07d-422e-b790-f71e998da864" providerId="ADAL" clId="{63E4CC83-0610-4919-8068-F01B516574CC}" dt="2024-01-24T08:36:50.564" v="315" actId="47"/>
        <pc:sldMkLst>
          <pc:docMk/>
          <pc:sldMk cId="1554194488" sldId="279"/>
        </pc:sldMkLst>
      </pc:sldChg>
      <pc:sldChg chg="modSp add del mod">
        <pc:chgData name="Dubois, Alexandra GIZ" userId="6ee72dae-b07d-422e-b790-f71e998da864" providerId="ADAL" clId="{63E4CC83-0610-4919-8068-F01B516574CC}" dt="2024-01-23T11:50:32.130" v="132" actId="20577"/>
        <pc:sldMkLst>
          <pc:docMk/>
          <pc:sldMk cId="1194035771" sldId="286"/>
        </pc:sldMkLst>
        <pc:spChg chg="mod">
          <ac:chgData name="Dubois, Alexandra GIZ" userId="6ee72dae-b07d-422e-b790-f71e998da864" providerId="ADAL" clId="{63E4CC83-0610-4919-8068-F01B516574CC}" dt="2024-01-23T11:50:32.130" v="132" actId="20577"/>
          <ac:spMkLst>
            <pc:docMk/>
            <pc:sldMk cId="1194035771" sldId="286"/>
            <ac:spMk id="3" creationId="{00000000-0000-0000-0000-000000000000}"/>
          </ac:spMkLst>
        </pc:spChg>
      </pc:sldChg>
      <pc:sldChg chg="del">
        <pc:chgData name="Dubois, Alexandra GIZ" userId="6ee72dae-b07d-422e-b790-f71e998da864" providerId="ADAL" clId="{63E4CC83-0610-4919-8068-F01B516574CC}" dt="2024-01-24T08:36:50.564" v="315" actId="47"/>
        <pc:sldMkLst>
          <pc:docMk/>
          <pc:sldMk cId="0" sldId="287"/>
        </pc:sldMkLst>
      </pc:sldChg>
      <pc:sldChg chg="del">
        <pc:chgData name="Dubois, Alexandra GIZ" userId="6ee72dae-b07d-422e-b790-f71e998da864" providerId="ADAL" clId="{63E4CC83-0610-4919-8068-F01B516574CC}" dt="2024-01-24T08:36:50.564" v="315" actId="47"/>
        <pc:sldMkLst>
          <pc:docMk/>
          <pc:sldMk cId="0" sldId="288"/>
        </pc:sldMkLst>
      </pc:sldChg>
      <pc:sldChg chg="del">
        <pc:chgData name="Dubois, Alexandra GIZ" userId="6ee72dae-b07d-422e-b790-f71e998da864" providerId="ADAL" clId="{63E4CC83-0610-4919-8068-F01B516574CC}" dt="2024-01-24T08:36:50.564" v="315" actId="47"/>
        <pc:sldMkLst>
          <pc:docMk/>
          <pc:sldMk cId="0" sldId="289"/>
        </pc:sldMkLst>
      </pc:sldChg>
      <pc:sldChg chg="del">
        <pc:chgData name="Dubois, Alexandra GIZ" userId="6ee72dae-b07d-422e-b790-f71e998da864" providerId="ADAL" clId="{63E4CC83-0610-4919-8068-F01B516574CC}" dt="2024-01-24T08:36:50.564" v="315" actId="47"/>
        <pc:sldMkLst>
          <pc:docMk/>
          <pc:sldMk cId="0" sldId="290"/>
        </pc:sldMkLst>
      </pc:sldChg>
      <pc:sldChg chg="del">
        <pc:chgData name="Dubois, Alexandra GIZ" userId="6ee72dae-b07d-422e-b790-f71e998da864" providerId="ADAL" clId="{63E4CC83-0610-4919-8068-F01B516574CC}" dt="2024-01-24T08:36:50.564" v="315" actId="47"/>
        <pc:sldMkLst>
          <pc:docMk/>
          <pc:sldMk cId="0" sldId="291"/>
        </pc:sldMkLst>
      </pc:sldChg>
      <pc:sldChg chg="modSp del mod">
        <pc:chgData name="Dubois, Alexandra GIZ" userId="6ee72dae-b07d-422e-b790-f71e998da864" providerId="ADAL" clId="{63E4CC83-0610-4919-8068-F01B516574CC}" dt="2024-01-24T08:36:50.564" v="315" actId="47"/>
        <pc:sldMkLst>
          <pc:docMk/>
          <pc:sldMk cId="0" sldId="292"/>
        </pc:sldMkLst>
        <pc:spChg chg="mod">
          <ac:chgData name="Dubois, Alexandra GIZ" userId="6ee72dae-b07d-422e-b790-f71e998da864" providerId="ADAL" clId="{63E4CC83-0610-4919-8068-F01B516574CC}" dt="2024-01-23T12:23:48.322" v="268" actId="20577"/>
          <ac:spMkLst>
            <pc:docMk/>
            <pc:sldMk cId="0" sldId="292"/>
            <ac:spMk id="3" creationId="{00000000-0000-0000-0000-000000000000}"/>
          </ac:spMkLst>
        </pc:spChg>
      </pc:sldChg>
      <pc:sldChg chg="add del">
        <pc:chgData name="Dubois, Alexandra GIZ" userId="6ee72dae-b07d-422e-b790-f71e998da864" providerId="ADAL" clId="{63E4CC83-0610-4919-8068-F01B516574CC}" dt="2024-01-22T17:07:59.813" v="124"/>
        <pc:sldMkLst>
          <pc:docMk/>
          <pc:sldMk cId="276562640" sldId="293"/>
        </pc:sldMkLst>
      </pc:sldChg>
      <pc:sldChg chg="del">
        <pc:chgData name="Dubois, Alexandra GIZ" userId="6ee72dae-b07d-422e-b790-f71e998da864" providerId="ADAL" clId="{63E4CC83-0610-4919-8068-F01B516574CC}" dt="2024-01-24T08:36:50.564" v="315" actId="47"/>
        <pc:sldMkLst>
          <pc:docMk/>
          <pc:sldMk cId="0" sldId="294"/>
        </pc:sldMkLst>
      </pc:sldChg>
      <pc:sldChg chg="del">
        <pc:chgData name="Dubois, Alexandra GIZ" userId="6ee72dae-b07d-422e-b790-f71e998da864" providerId="ADAL" clId="{63E4CC83-0610-4919-8068-F01B516574CC}" dt="2024-01-24T08:36:50.564" v="315" actId="47"/>
        <pc:sldMkLst>
          <pc:docMk/>
          <pc:sldMk cId="0" sldId="295"/>
        </pc:sldMkLst>
      </pc:sldChg>
      <pc:sldChg chg="del">
        <pc:chgData name="Dubois, Alexandra GIZ" userId="6ee72dae-b07d-422e-b790-f71e998da864" providerId="ADAL" clId="{63E4CC83-0610-4919-8068-F01B516574CC}" dt="2024-01-24T08:36:50.564" v="315" actId="47"/>
        <pc:sldMkLst>
          <pc:docMk/>
          <pc:sldMk cId="0" sldId="296"/>
        </pc:sldMkLst>
      </pc:sldChg>
      <pc:sldChg chg="modSp add del mod">
        <pc:chgData name="Dubois, Alexandra GIZ" userId="6ee72dae-b07d-422e-b790-f71e998da864" providerId="ADAL" clId="{63E4CC83-0610-4919-8068-F01B516574CC}" dt="2024-01-23T11:55:48.004" v="195" actId="20577"/>
        <pc:sldMkLst>
          <pc:docMk/>
          <pc:sldMk cId="3819201958" sldId="297"/>
        </pc:sldMkLst>
        <pc:spChg chg="mod">
          <ac:chgData name="Dubois, Alexandra GIZ" userId="6ee72dae-b07d-422e-b790-f71e998da864" providerId="ADAL" clId="{63E4CC83-0610-4919-8068-F01B516574CC}" dt="2024-01-23T11:55:22.333" v="183" actId="20577"/>
          <ac:spMkLst>
            <pc:docMk/>
            <pc:sldMk cId="3819201958" sldId="297"/>
            <ac:spMk id="5" creationId="{00000000-0000-0000-0000-000000000000}"/>
          </ac:spMkLst>
        </pc:spChg>
        <pc:spChg chg="mod">
          <ac:chgData name="Dubois, Alexandra GIZ" userId="6ee72dae-b07d-422e-b790-f71e998da864" providerId="ADAL" clId="{63E4CC83-0610-4919-8068-F01B516574CC}" dt="2024-01-23T11:55:48.004" v="195" actId="20577"/>
          <ac:spMkLst>
            <pc:docMk/>
            <pc:sldMk cId="3819201958" sldId="297"/>
            <ac:spMk id="6" creationId="{00000000-0000-0000-0000-000000000000}"/>
          </ac:spMkLst>
        </pc:spChg>
      </pc:sldChg>
      <pc:sldChg chg="del">
        <pc:chgData name="Dubois, Alexandra GIZ" userId="6ee72dae-b07d-422e-b790-f71e998da864" providerId="ADAL" clId="{63E4CC83-0610-4919-8068-F01B516574CC}" dt="2024-01-24T08:36:50.564" v="315" actId="47"/>
        <pc:sldMkLst>
          <pc:docMk/>
          <pc:sldMk cId="3654880679" sldId="298"/>
        </pc:sldMkLst>
      </pc:sldChg>
      <pc:sldChg chg="del">
        <pc:chgData name="Dubois, Alexandra GIZ" userId="6ee72dae-b07d-422e-b790-f71e998da864" providerId="ADAL" clId="{63E4CC83-0610-4919-8068-F01B516574CC}" dt="2024-01-24T08:36:50.564" v="315" actId="47"/>
        <pc:sldMkLst>
          <pc:docMk/>
          <pc:sldMk cId="0" sldId="299"/>
        </pc:sldMkLst>
      </pc:sldChg>
      <pc:sldChg chg="modSp del mod">
        <pc:chgData name="Dubois, Alexandra GIZ" userId="6ee72dae-b07d-422e-b790-f71e998da864" providerId="ADAL" clId="{63E4CC83-0610-4919-8068-F01B516574CC}" dt="2024-01-24T08:36:50.564" v="315" actId="47"/>
        <pc:sldMkLst>
          <pc:docMk/>
          <pc:sldMk cId="0" sldId="300"/>
        </pc:sldMkLst>
        <pc:spChg chg="mod">
          <ac:chgData name="Dubois, Alexandra GIZ" userId="6ee72dae-b07d-422e-b790-f71e998da864" providerId="ADAL" clId="{63E4CC83-0610-4919-8068-F01B516574CC}" dt="2024-01-23T12:26:40.722" v="272" actId="20577"/>
          <ac:spMkLst>
            <pc:docMk/>
            <pc:sldMk cId="0" sldId="300"/>
            <ac:spMk id="3" creationId="{00000000-0000-0000-0000-000000000000}"/>
          </ac:spMkLst>
        </pc:spChg>
      </pc:sldChg>
      <pc:sldChg chg="del">
        <pc:chgData name="Dubois, Alexandra GIZ" userId="6ee72dae-b07d-422e-b790-f71e998da864" providerId="ADAL" clId="{63E4CC83-0610-4919-8068-F01B516574CC}" dt="2024-01-24T08:36:50.564" v="315" actId="47"/>
        <pc:sldMkLst>
          <pc:docMk/>
          <pc:sldMk cId="0" sldId="301"/>
        </pc:sldMkLst>
      </pc:sldChg>
      <pc:sldChg chg="del">
        <pc:chgData name="Dubois, Alexandra GIZ" userId="6ee72dae-b07d-422e-b790-f71e998da864" providerId="ADAL" clId="{63E4CC83-0610-4919-8068-F01B516574CC}" dt="2024-01-24T08:36:50.564" v="315" actId="47"/>
        <pc:sldMkLst>
          <pc:docMk/>
          <pc:sldMk cId="0" sldId="302"/>
        </pc:sldMkLst>
      </pc:sldChg>
      <pc:sldChg chg="del">
        <pc:chgData name="Dubois, Alexandra GIZ" userId="6ee72dae-b07d-422e-b790-f71e998da864" providerId="ADAL" clId="{63E4CC83-0610-4919-8068-F01B516574CC}" dt="2024-01-24T08:36:50.564" v="315" actId="47"/>
        <pc:sldMkLst>
          <pc:docMk/>
          <pc:sldMk cId="0" sldId="303"/>
        </pc:sldMkLst>
      </pc:sldChg>
      <pc:sldChg chg="del">
        <pc:chgData name="Dubois, Alexandra GIZ" userId="6ee72dae-b07d-422e-b790-f71e998da864" providerId="ADAL" clId="{63E4CC83-0610-4919-8068-F01B516574CC}" dt="2024-01-24T08:36:50.564" v="315" actId="47"/>
        <pc:sldMkLst>
          <pc:docMk/>
          <pc:sldMk cId="0" sldId="304"/>
        </pc:sldMkLst>
      </pc:sldChg>
      <pc:sldChg chg="add del">
        <pc:chgData name="Dubois, Alexandra GIZ" userId="6ee72dae-b07d-422e-b790-f71e998da864" providerId="ADAL" clId="{63E4CC83-0610-4919-8068-F01B516574CC}" dt="2024-01-22T17:07:59.813" v="124"/>
        <pc:sldMkLst>
          <pc:docMk/>
          <pc:sldMk cId="3017043144" sldId="305"/>
        </pc:sldMkLst>
      </pc:sldChg>
      <pc:sldChg chg="add">
        <pc:chgData name="Dubois, Alexandra GIZ" userId="6ee72dae-b07d-422e-b790-f71e998da864" providerId="ADAL" clId="{63E4CC83-0610-4919-8068-F01B516574CC}" dt="2024-01-24T08:36:34.194" v="314"/>
        <pc:sldMkLst>
          <pc:docMk/>
          <pc:sldMk cId="2206748327" sldId="306"/>
        </pc:sldMkLst>
      </pc:sldChg>
      <pc:sldChg chg="add">
        <pc:chgData name="Dubois, Alexandra GIZ" userId="6ee72dae-b07d-422e-b790-f71e998da864" providerId="ADAL" clId="{63E4CC83-0610-4919-8068-F01B516574CC}" dt="2024-01-24T08:36:34.194" v="314"/>
        <pc:sldMkLst>
          <pc:docMk/>
          <pc:sldMk cId="3584402496" sldId="307"/>
        </pc:sldMkLst>
      </pc:sldChg>
      <pc:sldChg chg="add">
        <pc:chgData name="Dubois, Alexandra GIZ" userId="6ee72dae-b07d-422e-b790-f71e998da864" providerId="ADAL" clId="{63E4CC83-0610-4919-8068-F01B516574CC}" dt="2024-01-24T08:36:34.194" v="314"/>
        <pc:sldMkLst>
          <pc:docMk/>
          <pc:sldMk cId="668202421" sldId="308"/>
        </pc:sldMkLst>
      </pc:sldChg>
      <pc:sldChg chg="add del">
        <pc:chgData name="Dubois, Alexandra GIZ" userId="6ee72dae-b07d-422e-b790-f71e998da864" providerId="ADAL" clId="{63E4CC83-0610-4919-8068-F01B516574CC}" dt="2024-01-24T08:59:08.498" v="316" actId="47"/>
        <pc:sldMkLst>
          <pc:docMk/>
          <pc:sldMk cId="840291591" sldId="309"/>
        </pc:sldMkLst>
      </pc:sldChg>
      <pc:sldChg chg="add">
        <pc:chgData name="Dubois, Alexandra GIZ" userId="6ee72dae-b07d-422e-b790-f71e998da864" providerId="ADAL" clId="{63E4CC83-0610-4919-8068-F01B516574CC}" dt="2024-01-24T08:36:34.194" v="314"/>
        <pc:sldMkLst>
          <pc:docMk/>
          <pc:sldMk cId="3971307376" sldId="310"/>
        </pc:sldMkLst>
      </pc:sldChg>
      <pc:sldChg chg="modSp mod">
        <pc:chgData name="Dubois, Alexandra GIZ" userId="6ee72dae-b07d-422e-b790-f71e998da864" providerId="ADAL" clId="{63E4CC83-0610-4919-8068-F01B516574CC}" dt="2024-01-23T11:58:27.165" v="245" actId="20577"/>
        <pc:sldMkLst>
          <pc:docMk/>
          <pc:sldMk cId="3582263835" sldId="2730"/>
        </pc:sldMkLst>
        <pc:graphicFrameChg chg="modGraphic">
          <ac:chgData name="Dubois, Alexandra GIZ" userId="6ee72dae-b07d-422e-b790-f71e998da864" providerId="ADAL" clId="{63E4CC83-0610-4919-8068-F01B516574CC}" dt="2024-01-23T11:58:27.165" v="245" actId="20577"/>
          <ac:graphicFrameMkLst>
            <pc:docMk/>
            <pc:sldMk cId="3582263835" sldId="2730"/>
            <ac:graphicFrameMk id="7" creationId="{E3A7648A-2B3E-98B9-89C4-10CBDBA15AEA}"/>
          </ac:graphicFrameMkLst>
        </pc:graphicFrameChg>
      </pc:sldChg>
      <pc:sldChg chg="modSp mod">
        <pc:chgData name="Dubois, Alexandra GIZ" userId="6ee72dae-b07d-422e-b790-f71e998da864" providerId="ADAL" clId="{63E4CC83-0610-4919-8068-F01B516574CC}" dt="2024-01-23T12:17:06.218" v="266" actId="20577"/>
        <pc:sldMkLst>
          <pc:docMk/>
          <pc:sldMk cId="936847205" sldId="2735"/>
        </pc:sldMkLst>
        <pc:spChg chg="mod">
          <ac:chgData name="Dubois, Alexandra GIZ" userId="6ee72dae-b07d-422e-b790-f71e998da864" providerId="ADAL" clId="{63E4CC83-0610-4919-8068-F01B516574CC}" dt="2024-01-23T12:17:06.218" v="266" actId="20577"/>
          <ac:spMkLst>
            <pc:docMk/>
            <pc:sldMk cId="936847205" sldId="2735"/>
            <ac:spMk id="2" creationId="{8873001A-17E5-3525-E020-76EE8771F74C}"/>
          </ac:spMkLst>
        </pc:spChg>
        <pc:spChg chg="mod">
          <ac:chgData name="Dubois, Alexandra GIZ" userId="6ee72dae-b07d-422e-b790-f71e998da864" providerId="ADAL" clId="{63E4CC83-0610-4919-8068-F01B516574CC}" dt="2024-01-22T14:33:14.991" v="4" actId="27636"/>
          <ac:spMkLst>
            <pc:docMk/>
            <pc:sldMk cId="936847205" sldId="2735"/>
            <ac:spMk id="3" creationId="{6AC8EBD0-6DB4-F55C-0EA9-37CDA04971D0}"/>
          </ac:spMkLst>
        </pc:spChg>
      </pc:sldChg>
      <pc:sldChg chg="addSp modSp mod">
        <pc:chgData name="Dubois, Alexandra GIZ" userId="6ee72dae-b07d-422e-b790-f71e998da864" providerId="ADAL" clId="{63E4CC83-0610-4919-8068-F01B516574CC}" dt="2024-01-22T14:36:29.197" v="107" actId="20577"/>
        <pc:sldMkLst>
          <pc:docMk/>
          <pc:sldMk cId="98367724" sldId="2737"/>
        </pc:sldMkLst>
        <pc:spChg chg="mod">
          <ac:chgData name="Dubois, Alexandra GIZ" userId="6ee72dae-b07d-422e-b790-f71e998da864" providerId="ADAL" clId="{63E4CC83-0610-4919-8068-F01B516574CC}" dt="2024-01-22T14:35:14.812" v="52" actId="164"/>
          <ac:spMkLst>
            <pc:docMk/>
            <pc:sldMk cId="98367724" sldId="2737"/>
            <ac:spMk id="2" creationId="{2CA2F487-37F0-E2B8-9976-E3A7D1C56CB8}"/>
          </ac:spMkLst>
        </pc:spChg>
        <pc:spChg chg="mod ord">
          <ac:chgData name="Dubois, Alexandra GIZ" userId="6ee72dae-b07d-422e-b790-f71e998da864" providerId="ADAL" clId="{63E4CC83-0610-4919-8068-F01B516574CC}" dt="2024-01-22T14:35:24.445" v="54" actId="1076"/>
          <ac:spMkLst>
            <pc:docMk/>
            <pc:sldMk cId="98367724" sldId="2737"/>
            <ac:spMk id="3" creationId="{2E6ACABB-4AD6-6607-8B31-DE5E1718726E}"/>
          </ac:spMkLst>
        </pc:spChg>
        <pc:spChg chg="mod">
          <ac:chgData name="Dubois, Alexandra GIZ" userId="6ee72dae-b07d-422e-b790-f71e998da864" providerId="ADAL" clId="{63E4CC83-0610-4919-8068-F01B516574CC}" dt="2024-01-22T14:36:29.197" v="107" actId="20577"/>
          <ac:spMkLst>
            <pc:docMk/>
            <pc:sldMk cId="98367724" sldId="2737"/>
            <ac:spMk id="4" creationId="{2071A719-FBEC-155F-2258-921C5455A22C}"/>
          </ac:spMkLst>
        </pc:spChg>
        <pc:spChg chg="mod">
          <ac:chgData name="Dubois, Alexandra GIZ" userId="6ee72dae-b07d-422e-b790-f71e998da864" providerId="ADAL" clId="{63E4CC83-0610-4919-8068-F01B516574CC}" dt="2024-01-22T14:35:14.812" v="52" actId="164"/>
          <ac:spMkLst>
            <pc:docMk/>
            <pc:sldMk cId="98367724" sldId="2737"/>
            <ac:spMk id="12" creationId="{AB9C8DAB-D6EE-C1F8-58FB-4625D71CC36E}"/>
          </ac:spMkLst>
        </pc:spChg>
        <pc:grpChg chg="mod">
          <ac:chgData name="Dubois, Alexandra GIZ" userId="6ee72dae-b07d-422e-b790-f71e998da864" providerId="ADAL" clId="{63E4CC83-0610-4919-8068-F01B516574CC}" dt="2024-01-22T14:35:14.812" v="52" actId="164"/>
          <ac:grpSpMkLst>
            <pc:docMk/>
            <pc:sldMk cId="98367724" sldId="2737"/>
            <ac:grpSpMk id="5" creationId="{92C55B5E-39AB-646D-7BD7-686DBE23F117}"/>
          </ac:grpSpMkLst>
        </pc:grpChg>
        <pc:grpChg chg="add mod">
          <ac:chgData name="Dubois, Alexandra GIZ" userId="6ee72dae-b07d-422e-b790-f71e998da864" providerId="ADAL" clId="{63E4CC83-0610-4919-8068-F01B516574CC}" dt="2024-01-22T14:35:37.489" v="56" actId="1076"/>
          <ac:grpSpMkLst>
            <pc:docMk/>
            <pc:sldMk cId="98367724" sldId="2737"/>
            <ac:grpSpMk id="14" creationId="{40664DE6-155D-D10C-E763-44F1666274EF}"/>
          </ac:grpSpMkLst>
        </pc:grpChg>
        <pc:picChg chg="add mod">
          <ac:chgData name="Dubois, Alexandra GIZ" userId="6ee72dae-b07d-422e-b790-f71e998da864" providerId="ADAL" clId="{63E4CC83-0610-4919-8068-F01B516574CC}" dt="2024-01-22T14:35:27.232" v="55" actId="1076"/>
          <ac:picMkLst>
            <pc:docMk/>
            <pc:sldMk cId="98367724" sldId="2737"/>
            <ac:picMk id="13" creationId="{7CC09464-746F-58B0-37B5-C84C9553651E}"/>
          </ac:picMkLst>
        </pc:picChg>
      </pc:sldChg>
      <pc:sldChg chg="modSp mod">
        <pc:chgData name="Dubois, Alexandra GIZ" userId="6ee72dae-b07d-422e-b790-f71e998da864" providerId="ADAL" clId="{63E4CC83-0610-4919-8068-F01B516574CC}" dt="2024-01-24T09:09:05.200" v="330" actId="20577"/>
        <pc:sldMkLst>
          <pc:docMk/>
          <pc:sldMk cId="1861071400" sldId="2739"/>
        </pc:sldMkLst>
        <pc:graphicFrameChg chg="modGraphic">
          <ac:chgData name="Dubois, Alexandra GIZ" userId="6ee72dae-b07d-422e-b790-f71e998da864" providerId="ADAL" clId="{63E4CC83-0610-4919-8068-F01B516574CC}" dt="2024-01-24T09:09:05.200" v="330" actId="20577"/>
          <ac:graphicFrameMkLst>
            <pc:docMk/>
            <pc:sldMk cId="1861071400" sldId="2739"/>
            <ac:graphicFrameMk id="6" creationId="{0856B872-DDB1-8E37-966A-DC0E35352BBE}"/>
          </ac:graphicFrameMkLst>
        </pc:graphicFrameChg>
      </pc:sldChg>
      <pc:sldChg chg="modSp add del mod">
        <pc:chgData name="Dubois, Alexandra GIZ" userId="6ee72dae-b07d-422e-b790-f71e998da864" providerId="ADAL" clId="{63E4CC83-0610-4919-8068-F01B516574CC}" dt="2024-01-22T17:08:08.195" v="125" actId="27636"/>
        <pc:sldMkLst>
          <pc:docMk/>
          <pc:sldMk cId="4053956" sldId="2740"/>
        </pc:sldMkLst>
        <pc:spChg chg="mod">
          <ac:chgData name="Dubois, Alexandra GIZ" userId="6ee72dae-b07d-422e-b790-f71e998da864" providerId="ADAL" clId="{63E4CC83-0610-4919-8068-F01B516574CC}" dt="2024-01-22T17:07:59.813" v="124"/>
          <ac:spMkLst>
            <pc:docMk/>
            <pc:sldMk cId="4053956" sldId="2740"/>
            <ac:spMk id="2" creationId="{00000000-0000-0000-0000-000000000000}"/>
          </ac:spMkLst>
        </pc:spChg>
        <pc:spChg chg="mod">
          <ac:chgData name="Dubois, Alexandra GIZ" userId="6ee72dae-b07d-422e-b790-f71e998da864" providerId="ADAL" clId="{63E4CC83-0610-4919-8068-F01B516574CC}" dt="2024-01-22T17:08:08.195" v="125" actId="27636"/>
          <ac:spMkLst>
            <pc:docMk/>
            <pc:sldMk cId="4053956" sldId="2740"/>
            <ac:spMk id="5" creationId="{00000000-0000-0000-0000-000000000000}"/>
          </ac:spMkLst>
        </pc:spChg>
      </pc:sldChg>
      <pc:sldChg chg="modSp add del mod">
        <pc:chgData name="Dubois, Alexandra GIZ" userId="6ee72dae-b07d-422e-b790-f71e998da864" providerId="ADAL" clId="{63E4CC83-0610-4919-8068-F01B516574CC}" dt="2024-01-22T17:07:59.813" v="124"/>
        <pc:sldMkLst>
          <pc:docMk/>
          <pc:sldMk cId="404484653" sldId="2741"/>
        </pc:sldMkLst>
        <pc:spChg chg="mod">
          <ac:chgData name="Dubois, Alexandra GIZ" userId="6ee72dae-b07d-422e-b790-f71e998da864" providerId="ADAL" clId="{63E4CC83-0610-4919-8068-F01B516574CC}" dt="2024-01-22T17:07:59.813" v="124"/>
          <ac:spMkLst>
            <pc:docMk/>
            <pc:sldMk cId="404484653" sldId="2741"/>
            <ac:spMk id="3" creationId="{00000000-0000-0000-0000-000000000000}"/>
          </ac:spMkLst>
        </pc:spChg>
      </pc:sldChg>
      <pc:sldChg chg="modSp add del mod">
        <pc:chgData name="Dubois, Alexandra GIZ" userId="6ee72dae-b07d-422e-b790-f71e998da864" providerId="ADAL" clId="{63E4CC83-0610-4919-8068-F01B516574CC}" dt="2024-01-23T11:53:15.031" v="169" actId="20577"/>
        <pc:sldMkLst>
          <pc:docMk/>
          <pc:sldMk cId="3944771537" sldId="2742"/>
        </pc:sldMkLst>
        <pc:spChg chg="mod">
          <ac:chgData name="Dubois, Alexandra GIZ" userId="6ee72dae-b07d-422e-b790-f71e998da864" providerId="ADAL" clId="{63E4CC83-0610-4919-8068-F01B516574CC}" dt="2024-01-23T11:53:15.031" v="169" actId="20577"/>
          <ac:spMkLst>
            <pc:docMk/>
            <pc:sldMk cId="3944771537" sldId="2742"/>
            <ac:spMk id="7" creationId="{00000000-0000-0000-0000-000000000000}"/>
          </ac:spMkLst>
        </pc:spChg>
      </pc:sldChg>
      <pc:sldChg chg="modSp add del mod">
        <pc:chgData name="Dubois, Alexandra GIZ" userId="6ee72dae-b07d-422e-b790-f71e998da864" providerId="ADAL" clId="{63E4CC83-0610-4919-8068-F01B516574CC}" dt="2024-01-22T17:07:59.813" v="124"/>
        <pc:sldMkLst>
          <pc:docMk/>
          <pc:sldMk cId="434593498" sldId="2743"/>
        </pc:sldMkLst>
        <pc:spChg chg="mod">
          <ac:chgData name="Dubois, Alexandra GIZ" userId="6ee72dae-b07d-422e-b790-f71e998da864" providerId="ADAL" clId="{63E4CC83-0610-4919-8068-F01B516574CC}" dt="2024-01-22T17:07:59.813" v="124"/>
          <ac:spMkLst>
            <pc:docMk/>
            <pc:sldMk cId="434593498" sldId="2743"/>
            <ac:spMk id="2" creationId="{B8176E09-8F3F-4A84-B788-94863DF50796}"/>
          </ac:spMkLst>
        </pc:spChg>
      </pc:sldChg>
      <pc:sldChg chg="add del">
        <pc:chgData name="Dubois, Alexandra GIZ" userId="6ee72dae-b07d-422e-b790-f71e998da864" providerId="ADAL" clId="{63E4CC83-0610-4919-8068-F01B516574CC}" dt="2024-01-22T17:07:59.813" v="124"/>
        <pc:sldMkLst>
          <pc:docMk/>
          <pc:sldMk cId="2885095589" sldId="2744"/>
        </pc:sldMkLst>
      </pc:sldChg>
      <pc:sldChg chg="modSp add del mod">
        <pc:chgData name="Dubois, Alexandra GIZ" userId="6ee72dae-b07d-422e-b790-f71e998da864" providerId="ADAL" clId="{63E4CC83-0610-4919-8068-F01B516574CC}" dt="2024-01-23T11:53:48.210" v="172" actId="20577"/>
        <pc:sldMkLst>
          <pc:docMk/>
          <pc:sldMk cId="1851947940" sldId="2745"/>
        </pc:sldMkLst>
        <pc:spChg chg="mod">
          <ac:chgData name="Dubois, Alexandra GIZ" userId="6ee72dae-b07d-422e-b790-f71e998da864" providerId="ADAL" clId="{63E4CC83-0610-4919-8068-F01B516574CC}" dt="2024-01-23T11:53:48.210" v="172" actId="20577"/>
          <ac:spMkLst>
            <pc:docMk/>
            <pc:sldMk cId="1851947940" sldId="2745"/>
            <ac:spMk id="3" creationId="{00000000-0000-0000-0000-000000000000}"/>
          </ac:spMkLst>
        </pc:spChg>
      </pc:sldChg>
      <pc:sldChg chg="modSp add del mod">
        <pc:chgData name="Dubois, Alexandra GIZ" userId="6ee72dae-b07d-422e-b790-f71e998da864" providerId="ADAL" clId="{63E4CC83-0610-4919-8068-F01B516574CC}" dt="2024-01-23T12:45:29.242" v="313" actId="20577"/>
        <pc:sldMkLst>
          <pc:docMk/>
          <pc:sldMk cId="3710760381" sldId="2746"/>
        </pc:sldMkLst>
        <pc:spChg chg="mod">
          <ac:chgData name="Dubois, Alexandra GIZ" userId="6ee72dae-b07d-422e-b790-f71e998da864" providerId="ADAL" clId="{63E4CC83-0610-4919-8068-F01B516574CC}" dt="2024-01-23T12:45:29.242" v="313" actId="20577"/>
          <ac:spMkLst>
            <pc:docMk/>
            <pc:sldMk cId="3710760381" sldId="2746"/>
            <ac:spMk id="3" creationId="{00000000-0000-0000-0000-000000000000}"/>
          </ac:spMkLst>
        </pc:spChg>
      </pc:sldChg>
      <pc:sldChg chg="add del">
        <pc:chgData name="Dubois, Alexandra GIZ" userId="6ee72dae-b07d-422e-b790-f71e998da864" providerId="ADAL" clId="{63E4CC83-0610-4919-8068-F01B516574CC}" dt="2024-01-22T17:07:59.813" v="124"/>
        <pc:sldMkLst>
          <pc:docMk/>
          <pc:sldMk cId="867146670" sldId="2747"/>
        </pc:sldMkLst>
      </pc:sldChg>
      <pc:sldChg chg="modSp add del mod">
        <pc:chgData name="Dubois, Alexandra GIZ" userId="6ee72dae-b07d-422e-b790-f71e998da864" providerId="ADAL" clId="{63E4CC83-0610-4919-8068-F01B516574CC}" dt="2024-01-23T11:54:37.361" v="177" actId="20577"/>
        <pc:sldMkLst>
          <pc:docMk/>
          <pc:sldMk cId="1330967735" sldId="2748"/>
        </pc:sldMkLst>
        <pc:spChg chg="mod">
          <ac:chgData name="Dubois, Alexandra GIZ" userId="6ee72dae-b07d-422e-b790-f71e998da864" providerId="ADAL" clId="{63E4CC83-0610-4919-8068-F01B516574CC}" dt="2024-01-23T11:54:37.361" v="177" actId="20577"/>
          <ac:spMkLst>
            <pc:docMk/>
            <pc:sldMk cId="1330967735" sldId="2748"/>
            <ac:spMk id="3" creationId="{00000000-0000-0000-0000-000000000000}"/>
          </ac:spMkLst>
        </pc:spChg>
        <pc:spChg chg="mod">
          <ac:chgData name="Dubois, Alexandra GIZ" userId="6ee72dae-b07d-422e-b790-f71e998da864" providerId="ADAL" clId="{63E4CC83-0610-4919-8068-F01B516574CC}" dt="2024-01-22T17:07:59.813" v="124"/>
          <ac:spMkLst>
            <pc:docMk/>
            <pc:sldMk cId="1330967735" sldId="2748"/>
            <ac:spMk id="4" creationId="{00000000-0000-0000-0000-000000000000}"/>
          </ac:spMkLst>
        </pc:spChg>
      </pc:sldChg>
      <pc:sldChg chg="delSp modSp add del mod">
        <pc:chgData name="Dubois, Alexandra GIZ" userId="6ee72dae-b07d-422e-b790-f71e998da864" providerId="ADAL" clId="{63E4CC83-0610-4919-8068-F01B516574CC}" dt="2024-01-22T17:08:41.694" v="128" actId="14100"/>
        <pc:sldMkLst>
          <pc:docMk/>
          <pc:sldMk cId="2184927659" sldId="2749"/>
        </pc:sldMkLst>
        <pc:spChg chg="del">
          <ac:chgData name="Dubois, Alexandra GIZ" userId="6ee72dae-b07d-422e-b790-f71e998da864" providerId="ADAL" clId="{63E4CC83-0610-4919-8068-F01B516574CC}" dt="2024-01-22T17:08:32.808" v="126" actId="478"/>
          <ac:spMkLst>
            <pc:docMk/>
            <pc:sldMk cId="2184927659" sldId="2749"/>
            <ac:spMk id="4" creationId="{7471B938-F0F5-447B-B3FD-5C78455EA593}"/>
          </ac:spMkLst>
        </pc:spChg>
        <pc:picChg chg="mod">
          <ac:chgData name="Dubois, Alexandra GIZ" userId="6ee72dae-b07d-422e-b790-f71e998da864" providerId="ADAL" clId="{63E4CC83-0610-4919-8068-F01B516574CC}" dt="2024-01-22T17:08:41.694" v="128" actId="14100"/>
          <ac:picMkLst>
            <pc:docMk/>
            <pc:sldMk cId="2184927659" sldId="2749"/>
            <ac:picMk id="9219" creationId="{00000000-0000-0000-0000-000000000000}"/>
          </ac:picMkLst>
        </pc:picChg>
      </pc:sldChg>
      <pc:sldChg chg="add del">
        <pc:chgData name="Dubois, Alexandra GIZ" userId="6ee72dae-b07d-422e-b790-f71e998da864" providerId="ADAL" clId="{63E4CC83-0610-4919-8068-F01B516574CC}" dt="2024-01-22T17:07:59.813" v="124"/>
        <pc:sldMkLst>
          <pc:docMk/>
          <pc:sldMk cId="323256207" sldId="2750"/>
        </pc:sldMkLst>
      </pc:sldChg>
      <pc:sldChg chg="modSp add del mod">
        <pc:chgData name="Dubois, Alexandra GIZ" userId="6ee72dae-b07d-422e-b790-f71e998da864" providerId="ADAL" clId="{63E4CC83-0610-4919-8068-F01B516574CC}" dt="2024-01-23T11:55:00.722" v="179" actId="20577"/>
        <pc:sldMkLst>
          <pc:docMk/>
          <pc:sldMk cId="4095833427" sldId="2751"/>
        </pc:sldMkLst>
        <pc:spChg chg="mod">
          <ac:chgData name="Dubois, Alexandra GIZ" userId="6ee72dae-b07d-422e-b790-f71e998da864" providerId="ADAL" clId="{63E4CC83-0610-4919-8068-F01B516574CC}" dt="2024-01-23T11:55:00.722" v="179" actId="20577"/>
          <ac:spMkLst>
            <pc:docMk/>
            <pc:sldMk cId="4095833427" sldId="2751"/>
            <ac:spMk id="5" creationId="{00000000-0000-0000-0000-000000000000}"/>
          </ac:spMkLst>
        </pc:spChg>
      </pc:sldChg>
      <pc:sldChg chg="modSp add del mod">
        <pc:chgData name="Dubois, Alexandra GIZ" userId="6ee72dae-b07d-422e-b790-f71e998da864" providerId="ADAL" clId="{63E4CC83-0610-4919-8068-F01B516574CC}" dt="2024-01-23T11:55:04.947" v="181" actId="20577"/>
        <pc:sldMkLst>
          <pc:docMk/>
          <pc:sldMk cId="2772111589" sldId="2752"/>
        </pc:sldMkLst>
        <pc:spChg chg="mod">
          <ac:chgData name="Dubois, Alexandra GIZ" userId="6ee72dae-b07d-422e-b790-f71e998da864" providerId="ADAL" clId="{63E4CC83-0610-4919-8068-F01B516574CC}" dt="2024-01-23T11:55:04.947" v="181" actId="20577"/>
          <ac:spMkLst>
            <pc:docMk/>
            <pc:sldMk cId="2772111589" sldId="2752"/>
            <ac:spMk id="2" creationId="{00000000-0000-0000-0000-000000000000}"/>
          </ac:spMkLst>
        </pc:spChg>
      </pc:sldChg>
      <pc:sldChg chg="modSp add del mod">
        <pc:chgData name="Dubois, Alexandra GIZ" userId="6ee72dae-b07d-422e-b790-f71e998da864" providerId="ADAL" clId="{63E4CC83-0610-4919-8068-F01B516574CC}" dt="2024-01-23T11:56:14.284" v="202" actId="33524"/>
        <pc:sldMkLst>
          <pc:docMk/>
          <pc:sldMk cId="2460855101" sldId="2753"/>
        </pc:sldMkLst>
        <pc:spChg chg="mod">
          <ac:chgData name="Dubois, Alexandra GIZ" userId="6ee72dae-b07d-422e-b790-f71e998da864" providerId="ADAL" clId="{63E4CC83-0610-4919-8068-F01B516574CC}" dt="2024-01-23T11:55:59.002" v="197" actId="20577"/>
          <ac:spMkLst>
            <pc:docMk/>
            <pc:sldMk cId="2460855101" sldId="2753"/>
            <ac:spMk id="2" creationId="{00000000-0000-0000-0000-000000000000}"/>
          </ac:spMkLst>
        </pc:spChg>
        <pc:spChg chg="mod">
          <ac:chgData name="Dubois, Alexandra GIZ" userId="6ee72dae-b07d-422e-b790-f71e998da864" providerId="ADAL" clId="{63E4CC83-0610-4919-8068-F01B516574CC}" dt="2024-01-23T11:56:14.284" v="202" actId="33524"/>
          <ac:spMkLst>
            <pc:docMk/>
            <pc:sldMk cId="2460855101" sldId="2753"/>
            <ac:spMk id="3" creationId="{00000000-0000-0000-0000-000000000000}"/>
          </ac:spMkLst>
        </pc:spChg>
      </pc:sldChg>
      <pc:sldChg chg="add">
        <pc:chgData name="Dubois, Alexandra GIZ" userId="6ee72dae-b07d-422e-b790-f71e998da864" providerId="ADAL" clId="{63E4CC83-0610-4919-8068-F01B516574CC}" dt="2024-01-24T08:36:34.194" v="314"/>
        <pc:sldMkLst>
          <pc:docMk/>
          <pc:sldMk cId="2348204374" sldId="2754"/>
        </pc:sldMkLst>
      </pc:sldChg>
      <pc:sldChg chg="add">
        <pc:chgData name="Dubois, Alexandra GIZ" userId="6ee72dae-b07d-422e-b790-f71e998da864" providerId="ADAL" clId="{63E4CC83-0610-4919-8068-F01B516574CC}" dt="2024-01-24T08:36:34.194" v="314"/>
        <pc:sldMkLst>
          <pc:docMk/>
          <pc:sldMk cId="1586575000" sldId="2755"/>
        </pc:sldMkLst>
      </pc:sldChg>
      <pc:sldChg chg="add">
        <pc:chgData name="Dubois, Alexandra GIZ" userId="6ee72dae-b07d-422e-b790-f71e998da864" providerId="ADAL" clId="{63E4CC83-0610-4919-8068-F01B516574CC}" dt="2024-01-24T08:36:34.194" v="314"/>
        <pc:sldMkLst>
          <pc:docMk/>
          <pc:sldMk cId="3594015469" sldId="2756"/>
        </pc:sldMkLst>
      </pc:sldChg>
      <pc:sldChg chg="add">
        <pc:chgData name="Dubois, Alexandra GIZ" userId="6ee72dae-b07d-422e-b790-f71e998da864" providerId="ADAL" clId="{63E4CC83-0610-4919-8068-F01B516574CC}" dt="2024-01-24T08:36:34.194" v="314"/>
        <pc:sldMkLst>
          <pc:docMk/>
          <pc:sldMk cId="1964015566" sldId="2757"/>
        </pc:sldMkLst>
      </pc:sldChg>
      <pc:sldChg chg="add">
        <pc:chgData name="Dubois, Alexandra GIZ" userId="6ee72dae-b07d-422e-b790-f71e998da864" providerId="ADAL" clId="{63E4CC83-0610-4919-8068-F01B516574CC}" dt="2024-01-24T08:36:34.194" v="314"/>
        <pc:sldMkLst>
          <pc:docMk/>
          <pc:sldMk cId="0" sldId="2758"/>
        </pc:sldMkLst>
      </pc:sldChg>
      <pc:sldChg chg="add">
        <pc:chgData name="Dubois, Alexandra GIZ" userId="6ee72dae-b07d-422e-b790-f71e998da864" providerId="ADAL" clId="{63E4CC83-0610-4919-8068-F01B516574CC}" dt="2024-01-24T08:36:34.194" v="314"/>
        <pc:sldMkLst>
          <pc:docMk/>
          <pc:sldMk cId="0" sldId="2759"/>
        </pc:sldMkLst>
      </pc:sldChg>
      <pc:sldChg chg="add">
        <pc:chgData name="Dubois, Alexandra GIZ" userId="6ee72dae-b07d-422e-b790-f71e998da864" providerId="ADAL" clId="{63E4CC83-0610-4919-8068-F01B516574CC}" dt="2024-01-24T08:36:34.194" v="314"/>
        <pc:sldMkLst>
          <pc:docMk/>
          <pc:sldMk cId="0" sldId="2760"/>
        </pc:sldMkLst>
      </pc:sldChg>
      <pc:sldChg chg="add">
        <pc:chgData name="Dubois, Alexandra GIZ" userId="6ee72dae-b07d-422e-b790-f71e998da864" providerId="ADAL" clId="{63E4CC83-0610-4919-8068-F01B516574CC}" dt="2024-01-24T08:36:34.194" v="314"/>
        <pc:sldMkLst>
          <pc:docMk/>
          <pc:sldMk cId="0" sldId="2761"/>
        </pc:sldMkLst>
      </pc:sldChg>
      <pc:sldChg chg="add">
        <pc:chgData name="Dubois, Alexandra GIZ" userId="6ee72dae-b07d-422e-b790-f71e998da864" providerId="ADAL" clId="{63E4CC83-0610-4919-8068-F01B516574CC}" dt="2024-01-24T08:36:34.194" v="314"/>
        <pc:sldMkLst>
          <pc:docMk/>
          <pc:sldMk cId="0" sldId="2762"/>
        </pc:sldMkLst>
      </pc:sldChg>
      <pc:sldChg chg="add">
        <pc:chgData name="Dubois, Alexandra GIZ" userId="6ee72dae-b07d-422e-b790-f71e998da864" providerId="ADAL" clId="{63E4CC83-0610-4919-8068-F01B516574CC}" dt="2024-01-24T08:36:34.194" v="314"/>
        <pc:sldMkLst>
          <pc:docMk/>
          <pc:sldMk cId="0" sldId="2763"/>
        </pc:sldMkLst>
      </pc:sldChg>
      <pc:sldChg chg="add">
        <pc:chgData name="Dubois, Alexandra GIZ" userId="6ee72dae-b07d-422e-b790-f71e998da864" providerId="ADAL" clId="{63E4CC83-0610-4919-8068-F01B516574CC}" dt="2024-01-24T08:36:34.194" v="314"/>
        <pc:sldMkLst>
          <pc:docMk/>
          <pc:sldMk cId="0" sldId="2764"/>
        </pc:sldMkLst>
      </pc:sldChg>
      <pc:sldChg chg="add">
        <pc:chgData name="Dubois, Alexandra GIZ" userId="6ee72dae-b07d-422e-b790-f71e998da864" providerId="ADAL" clId="{63E4CC83-0610-4919-8068-F01B516574CC}" dt="2024-01-24T08:36:34.194" v="314"/>
        <pc:sldMkLst>
          <pc:docMk/>
          <pc:sldMk cId="0" sldId="2765"/>
        </pc:sldMkLst>
      </pc:sldChg>
      <pc:sldChg chg="add">
        <pc:chgData name="Dubois, Alexandra GIZ" userId="6ee72dae-b07d-422e-b790-f71e998da864" providerId="ADAL" clId="{63E4CC83-0610-4919-8068-F01B516574CC}" dt="2024-01-24T08:36:34.194" v="314"/>
        <pc:sldMkLst>
          <pc:docMk/>
          <pc:sldMk cId="0" sldId="2766"/>
        </pc:sldMkLst>
      </pc:sldChg>
      <pc:sldChg chg="add">
        <pc:chgData name="Dubois, Alexandra GIZ" userId="6ee72dae-b07d-422e-b790-f71e998da864" providerId="ADAL" clId="{63E4CC83-0610-4919-8068-F01B516574CC}" dt="2024-01-24T08:36:34.194" v="314"/>
        <pc:sldMkLst>
          <pc:docMk/>
          <pc:sldMk cId="0" sldId="2767"/>
        </pc:sldMkLst>
      </pc:sldChg>
      <pc:sldChg chg="add">
        <pc:chgData name="Dubois, Alexandra GIZ" userId="6ee72dae-b07d-422e-b790-f71e998da864" providerId="ADAL" clId="{63E4CC83-0610-4919-8068-F01B516574CC}" dt="2024-01-24T08:36:34.194" v="314"/>
        <pc:sldMkLst>
          <pc:docMk/>
          <pc:sldMk cId="0" sldId="2768"/>
        </pc:sldMkLst>
      </pc:sldChg>
      <pc:sldChg chg="add">
        <pc:chgData name="Dubois, Alexandra GIZ" userId="6ee72dae-b07d-422e-b790-f71e998da864" providerId="ADAL" clId="{63E4CC83-0610-4919-8068-F01B516574CC}" dt="2024-01-24T08:36:34.194" v="314"/>
        <pc:sldMkLst>
          <pc:docMk/>
          <pc:sldMk cId="0" sldId="2769"/>
        </pc:sldMkLst>
      </pc:sldChg>
      <pc:sldChg chg="add">
        <pc:chgData name="Dubois, Alexandra GIZ" userId="6ee72dae-b07d-422e-b790-f71e998da864" providerId="ADAL" clId="{63E4CC83-0610-4919-8068-F01B516574CC}" dt="2024-01-24T08:36:34.194" v="314"/>
        <pc:sldMkLst>
          <pc:docMk/>
          <pc:sldMk cId="0" sldId="2770"/>
        </pc:sldMkLst>
      </pc:sldChg>
      <pc:sldChg chg="add">
        <pc:chgData name="Dubois, Alexandra GIZ" userId="6ee72dae-b07d-422e-b790-f71e998da864" providerId="ADAL" clId="{63E4CC83-0610-4919-8068-F01B516574CC}" dt="2024-01-24T08:36:34.194" v="314"/>
        <pc:sldMkLst>
          <pc:docMk/>
          <pc:sldMk cId="0" sldId="2771"/>
        </pc:sldMkLst>
      </pc:sldChg>
      <pc:sldChg chg="add">
        <pc:chgData name="Dubois, Alexandra GIZ" userId="6ee72dae-b07d-422e-b790-f71e998da864" providerId="ADAL" clId="{63E4CC83-0610-4919-8068-F01B516574CC}" dt="2024-01-24T08:36:34.194" v="314"/>
        <pc:sldMkLst>
          <pc:docMk/>
          <pc:sldMk cId="2790987894" sldId="27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5037-0D53-459A-B6C8-DCEBCC544473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0D16-156A-409B-AF59-330C758D5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7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5037-0D53-459A-B6C8-DCEBCC544473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0D16-156A-409B-AF59-330C758D5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5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5037-0D53-459A-B6C8-DCEBCC544473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0D16-156A-409B-AF59-330C758D5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03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r>
              <a:rPr lang="en-US"/>
              <a:t>1/24/2024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r>
              <a:rPr lang="en-US"/>
              <a:t>Nyonge Phiri - Lukanga Water Supply and Sanitation Company Ltd - 24.01.2024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943BF8CB-FFE2-4478-9BE5-832EFC9B3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3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en-US"/>
              <a:t>1/24/2024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43BF8CB-FFE2-4478-9BE5-832EFC9B3CD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/>
              <a:t>Nyonge Phiri - Lukanga Water Supply and Sanitation Company Ltd - 24.01.2024</a:t>
            </a:r>
          </a:p>
        </p:txBody>
      </p:sp>
    </p:spTree>
    <p:extLst>
      <p:ext uri="{BB962C8B-B14F-4D97-AF65-F5344CB8AC3E}">
        <p14:creationId xmlns:p14="http://schemas.microsoft.com/office/powerpoint/2010/main" val="843650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r>
              <a:rPr lang="en-US"/>
              <a:t>1/24/2024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r>
              <a:rPr lang="en-US"/>
              <a:t>Nyonge Phiri - Lukanga Water Supply and Sanitation Company Ltd - 24.01.2024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943BF8CB-FFE2-4478-9BE5-832EFC9B3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92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Nyonge Phiri - Lukanga Water Supply and Sanitation Company Ltd - 24.01.2024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F8CB-FFE2-4478-9BE5-832EFC9B3CD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84398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Nyonge Phiri - Lukanga Water Supply and Sanitation Company Ltd - 24.01.2024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F8CB-FFE2-4478-9BE5-832EFC9B3CD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026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/>
              <a:t>1/24/2024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3BF8CB-FFE2-4478-9BE5-832EFC9B3CD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/>
              <a:t>Nyonge Phiri - Lukanga Water Supply and Sanitation Company Ltd - 24.01.2024</a:t>
            </a:r>
          </a:p>
        </p:txBody>
      </p:sp>
    </p:spTree>
    <p:extLst>
      <p:ext uri="{BB962C8B-B14F-4D97-AF65-F5344CB8AC3E}">
        <p14:creationId xmlns:p14="http://schemas.microsoft.com/office/powerpoint/2010/main" val="758780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Nyonge Phiri - Lukanga Water Supply and Sanitation Company Ltd - 24.01.2024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F8CB-FFE2-4478-9BE5-832EFC9B3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20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en-US"/>
              <a:t>1/24/2024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43BF8CB-FFE2-4478-9BE5-832EFC9B3CD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/>
              <a:t>Nyonge Phiri - Lukanga Water Supply and Sanitation Company Ltd - 24.01.2024</a:t>
            </a:r>
          </a:p>
        </p:txBody>
      </p:sp>
    </p:spTree>
    <p:extLst>
      <p:ext uri="{BB962C8B-B14F-4D97-AF65-F5344CB8AC3E}">
        <p14:creationId xmlns:p14="http://schemas.microsoft.com/office/powerpoint/2010/main" val="399155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5037-0D53-459A-B6C8-DCEBCC544473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0D16-156A-409B-AF59-330C758D5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67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/>
              <a:t>1/24/2024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3BF8CB-FFE2-4478-9BE5-832EFC9B3CD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/>
              <a:t>Nyonge Phiri - Lukanga Water Supply and Sanitation Company Ltd - 24.01.2024</a:t>
            </a:r>
          </a:p>
        </p:txBody>
      </p:sp>
    </p:spTree>
    <p:extLst>
      <p:ext uri="{BB962C8B-B14F-4D97-AF65-F5344CB8AC3E}">
        <p14:creationId xmlns:p14="http://schemas.microsoft.com/office/powerpoint/2010/main" val="353866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Nyonge Phiri - Lukanga Water Supply and Sanitation Company Ltd - 24.01.2024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F8CB-FFE2-4478-9BE5-832EFC9B3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96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1/24/2024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Nyonge Phiri - Lukanga Water Supply and Sanitation Company Ltd - 24.01.2024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F8CB-FFE2-4478-9BE5-832EFC9B3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63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47" y="326193"/>
            <a:ext cx="11754756" cy="378364"/>
          </a:xfrm>
        </p:spPr>
        <p:txBody>
          <a:bodyPr vert="horz" wrap="square" lIns="0" tIns="8945" rIns="0" bIns="0" rtlCol="0" anchor="ctr">
            <a:spAutoFit/>
          </a:bodyPr>
          <a:lstStyle>
            <a:lvl1pPr>
              <a:defRPr lang="en-US" dirty="0"/>
            </a:lvl1pPr>
          </a:lstStyle>
          <a:p>
            <a:pPr marL="13252" marR="5301" lvl="0">
              <a:lnSpc>
                <a:spcPct val="80000"/>
              </a:lnSpc>
              <a:spcBef>
                <a:spcPts val="0"/>
              </a:spcBef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047" y="1099919"/>
            <a:ext cx="11754756" cy="50976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DAF8-4628-428E-8A4A-034AB9CAA68F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34043" y="6197608"/>
            <a:ext cx="11754756" cy="243567"/>
          </a:xfrm>
        </p:spPr>
        <p:txBody>
          <a:bodyPr>
            <a:noAutofit/>
          </a:bodyPr>
          <a:lstStyle>
            <a:lvl1pPr marL="0" indent="0">
              <a:buNone/>
              <a:defRPr sz="933"/>
            </a:lvl1pPr>
            <a:lvl2pPr marL="418390" indent="0">
              <a:buNone/>
              <a:defRPr sz="933"/>
            </a:lvl2pPr>
            <a:lvl3pPr marL="836778" indent="0">
              <a:buNone/>
              <a:defRPr sz="933"/>
            </a:lvl3pPr>
            <a:lvl4pPr marL="1255163" indent="0">
              <a:buNone/>
              <a:defRPr sz="933"/>
            </a:lvl4pPr>
            <a:lvl5pPr marL="1673553" indent="0">
              <a:buNone/>
              <a:defRPr sz="933"/>
            </a:lvl5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119772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5037-0D53-459A-B6C8-DCEBCC544473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0D16-156A-409B-AF59-330C758D5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2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5037-0D53-459A-B6C8-DCEBCC544473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0D16-156A-409B-AF59-330C758D5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5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5037-0D53-459A-B6C8-DCEBCC544473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0D16-156A-409B-AF59-330C758D5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7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5037-0D53-459A-B6C8-DCEBCC544473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0D16-156A-409B-AF59-330C758D5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7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5037-0D53-459A-B6C8-DCEBCC544473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0D16-156A-409B-AF59-330C758D5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6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5037-0D53-459A-B6C8-DCEBCC544473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0D16-156A-409B-AF59-330C758D5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3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5037-0D53-459A-B6C8-DCEBCC544473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0D16-156A-409B-AF59-330C758D5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7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05037-0D53-459A-B6C8-DCEBCC544473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60D16-156A-409B-AF59-330C758D5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1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1/24/2024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Nyonge Phiri - Lukanga Water Supply and Sanitation Company Ltd - 24.01.2024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43BF8CB-FFE2-4478-9BE5-832EFC9B3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3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gif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lukangawater.co.zm" TargetMode="External"/><Relationship Id="rId2" Type="http://schemas.openxmlformats.org/officeDocument/2006/relationships/hyperlink" Target="mailto:nyongephiri@gmail.com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oster for a company&#10;&#10;Description automatically generated with medium confidence">
            <a:extLst>
              <a:ext uri="{FF2B5EF4-FFF2-40B4-BE49-F238E27FC236}">
                <a16:creationId xmlns:a16="http://schemas.microsoft.com/office/drawing/2014/main" id="{2111C50F-4E14-1062-0E4E-C241CD9D92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oster for a series of construction workers&#10;&#10;Description automatically generated with medium confidence">
            <a:extLst>
              <a:ext uri="{FF2B5EF4-FFF2-40B4-BE49-F238E27FC236}">
                <a16:creationId xmlns:a16="http://schemas.microsoft.com/office/drawing/2014/main" id="{4736E10D-33BD-62F5-9154-20EFC71BC7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CD0BDF9-4D09-0AB6-BD8C-F1ED87369C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E615EE-3219-18B2-0F8B-12FEFF58A7B8}"/>
              </a:ext>
            </a:extLst>
          </p:cNvPr>
          <p:cNvSpPr txBox="1"/>
          <p:nvPr/>
        </p:nvSpPr>
        <p:spPr>
          <a:xfrm>
            <a:off x="259881" y="2781702"/>
            <a:ext cx="4109988" cy="769441"/>
          </a:xfrm>
          <a:prstGeom prst="rect">
            <a:avLst/>
          </a:prstGeom>
          <a:solidFill>
            <a:srgbClr val="159FDB"/>
          </a:solidFill>
        </p:spPr>
        <p:txBody>
          <a:bodyPr wrap="square" rtlCol="0">
            <a:spAutoFit/>
          </a:bodyPr>
          <a:lstStyle/>
          <a:p>
            <a:r>
              <a:rPr lang="de-DE" sz="4400" b="1" dirty="0"/>
              <a:t>WEBINAR #04</a:t>
            </a:r>
            <a:endParaRPr lang="en-GB" sz="4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F269AB-B80E-F9DC-4619-54959C34D207}"/>
              </a:ext>
            </a:extLst>
          </p:cNvPr>
          <p:cNvSpPr/>
          <p:nvPr/>
        </p:nvSpPr>
        <p:spPr>
          <a:xfrm>
            <a:off x="462013" y="3551143"/>
            <a:ext cx="3667225" cy="1790878"/>
          </a:xfrm>
          <a:prstGeom prst="rect">
            <a:avLst/>
          </a:prstGeom>
          <a:solidFill>
            <a:srgbClr val="159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logo of water supply company&#10;&#10;Description automatically generated">
            <a:extLst>
              <a:ext uri="{FF2B5EF4-FFF2-40B4-BE49-F238E27FC236}">
                <a16:creationId xmlns:a16="http://schemas.microsoft.com/office/drawing/2014/main" id="{0A26215B-C0B4-7B9B-DE0E-50E50194BC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08" y="3513511"/>
            <a:ext cx="1812825" cy="1788761"/>
          </a:xfrm>
          <a:prstGeom prst="rect">
            <a:avLst/>
          </a:prstGeom>
        </p:spPr>
      </p:pic>
      <p:pic>
        <p:nvPicPr>
          <p:cNvPr id="11" name="Picture 10" descr="A logo of a company&#10;&#10;Description automatically generated">
            <a:extLst>
              <a:ext uri="{FF2B5EF4-FFF2-40B4-BE49-F238E27FC236}">
                <a16:creationId xmlns:a16="http://schemas.microsoft.com/office/drawing/2014/main" id="{68C95FC6-7D93-4248-152C-F2F5A9DA8FB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744" y="3489447"/>
            <a:ext cx="1812825" cy="181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2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81"/>
    </mc:Choice>
    <mc:Fallback xmlns="">
      <p:transition spd="slow" advTm="37481"/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3" objId="2"/>
        <p14:stopEvt time="738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F1EB1-2605-4F43-4D35-2D4209573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51DCF3-1D71-57AD-FEC0-118144C66FB9}"/>
              </a:ext>
            </a:extLst>
          </p:cNvPr>
          <p:cNvSpPr txBox="1"/>
          <p:nvPr/>
        </p:nvSpPr>
        <p:spPr>
          <a:xfrm>
            <a:off x="1677932" y="364943"/>
            <a:ext cx="8456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/>
              <a:t>INTRODUCTION OF CWIS AT LPWSC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C1754C-84A9-7AB1-7A37-D5BDF1BFE1D1}"/>
              </a:ext>
            </a:extLst>
          </p:cNvPr>
          <p:cNvSpPr txBox="1"/>
          <p:nvPr/>
        </p:nvSpPr>
        <p:spPr>
          <a:xfrm>
            <a:off x="435249" y="1808901"/>
            <a:ext cx="113215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Ministry of Water Development &amp; Sanitation  through NWASCO has  engaged the CU on the introduction of CWIS. The following activities have been conducted;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3200" dirty="0"/>
              <a:t>Inception Seminar held in Ndola 2022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3200" dirty="0"/>
              <a:t>Sanitation Safely Planning Training held Lusaka in February, 2023.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3200" dirty="0"/>
              <a:t>Feasibility Study conducted for the Construction of FSTP in Mansa.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3200" dirty="0"/>
              <a:t>Community Engagements done to sensitise communities of the intended FSM and OSS program.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BDEC66-2C87-6C89-14C7-E0B9B9B541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23"/>
            <a:ext cx="1406393" cy="125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15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218" y="719425"/>
            <a:ext cx="10515600" cy="798657"/>
          </a:xfrm>
        </p:spPr>
        <p:txBody>
          <a:bodyPr>
            <a:noAutofit/>
          </a:bodyPr>
          <a:lstStyle/>
          <a:p>
            <a:r>
              <a:rPr lang="en-US" b="1" dirty="0"/>
              <a:t>DEF: CITYWIDE INCLUSIVE SANITATION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72" y="1787237"/>
            <a:ext cx="11291455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200" dirty="0"/>
              <a:t>Citywide Inclusive Sanitation (CWIS) is a public service approach to planning and implementing  urban sanitation systems to achieve out comes of;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n-US" sz="3200" b="1" dirty="0"/>
              <a:t>Equity</a:t>
            </a:r>
            <a:r>
              <a:rPr lang="en-US" sz="3200" dirty="0"/>
              <a:t>- Fairness in distribution, pricing, access to public finance and prioritization of sanitation services paying special attention to the needs of the poor, the marginalized, and women and girls.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3200" b="1" dirty="0"/>
              <a:t>Safety</a:t>
            </a:r>
            <a:r>
              <a:rPr lang="en-US" sz="3200" dirty="0"/>
              <a:t>-Amount of human waste that is safely managed  ;and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3200" b="1" dirty="0"/>
              <a:t>Sustainability</a:t>
            </a:r>
            <a:r>
              <a:rPr lang="en-US" sz="3200" dirty="0"/>
              <a:t>-Management of resources and   revenues to sustain sanitation service delivery.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74D9A0-A59E-FE6D-A5DD-1EC1C995E3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0211"/>
            <a:ext cx="1406393" cy="125127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Implementation of CWIS at </a:t>
            </a:r>
            <a:r>
              <a:rPr lang="en-US" b="1" dirty="0" err="1"/>
              <a:t>LpWSC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036" y="1253331"/>
            <a:ext cx="11055927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The Government of the Republic of Zambia is in hurry to meet the vision 2030 on sanitation. The Mandate of the CU was broadened to focus on Sanitation comprehensively, </a:t>
            </a:r>
            <a:r>
              <a:rPr lang="en-US" dirty="0" err="1"/>
              <a:t>ie</a:t>
            </a:r>
            <a:r>
              <a:rPr lang="en-US" dirty="0"/>
              <a:t>. FSM, On-site and Sewered sanitation. The 8</a:t>
            </a:r>
            <a:r>
              <a:rPr lang="en-US" baseline="30000" dirty="0"/>
              <a:t>TH</a:t>
            </a:r>
            <a:r>
              <a:rPr lang="en-US" dirty="0"/>
              <a:t> NDP highlights for the need to improve sanitation in  line with SGG 6 on water and sanitation.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CU realigned its policies to focus more on the other sanitation components which were lacking before.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Policies were developed in preparation of the change.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16B444-26F3-F66D-38C5-888CF4CF79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03" y="183589"/>
            <a:ext cx="1406393" cy="12512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117" y="317935"/>
            <a:ext cx="10134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IMPLEMENTATION OF CWIS IN MANSA-CWIS GUIDELINES SET BY THE REGULATOR 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1026" name="Picture 2" descr="C:\Users\LpWSC-SME\Documents\LpWSC-FSM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7927" y="1870363"/>
            <a:ext cx="11374582" cy="4287216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BE210C-14F7-AD9C-E6B5-AC0D39E4E2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4" y="165354"/>
            <a:ext cx="1406393" cy="12512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18" y="84435"/>
            <a:ext cx="9698182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IMPLEMENTATION OF CWIS IN MANSA</a:t>
            </a:r>
            <a:br>
              <a:rPr lang="en-US" sz="3600" b="1" dirty="0"/>
            </a:br>
            <a:r>
              <a:rPr lang="en-US" sz="3600" b="1" dirty="0"/>
              <a:t>SUPPLY CHAIN OF FAECAL SLUDGE MANAGEMENT</a:t>
            </a:r>
          </a:p>
        </p:txBody>
      </p:sp>
      <p:pic>
        <p:nvPicPr>
          <p:cNvPr id="1026" name="Picture 2" descr="C:\Users\LpWSC-SME\Documents\IMG-20240118-WA00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215" y="1392426"/>
            <a:ext cx="5013254" cy="4766965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969CF-6E77-30AD-DECF-2D9E18761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6815" y="1775896"/>
            <a:ext cx="5181600" cy="4351338"/>
          </a:xfrm>
        </p:spPr>
        <p:txBody>
          <a:bodyPr/>
          <a:lstStyle/>
          <a:p>
            <a:pPr algn="just"/>
            <a:r>
              <a:rPr lang="en-GB" b="1" dirty="0"/>
              <a:t>Vacuum Tankers services are offered at a fee within the province.</a:t>
            </a:r>
          </a:p>
          <a:p>
            <a:pPr algn="just"/>
            <a:r>
              <a:rPr lang="en-GB" b="1" dirty="0"/>
              <a:t>Currently Engage Private Operators to build capacity to manage FSM services.</a:t>
            </a:r>
          </a:p>
          <a:p>
            <a:pPr algn="just"/>
            <a:r>
              <a:rPr lang="en-GB" b="1" dirty="0"/>
              <a:t>So far 20 FSM experts have been trained across the province to manage the FSM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D2BAE0-EBF6-7875-D099-50C850A18CA5}"/>
              </a:ext>
            </a:extLst>
          </p:cNvPr>
          <p:cNvSpPr txBox="1"/>
          <p:nvPr/>
        </p:nvSpPr>
        <p:spPr>
          <a:xfrm>
            <a:off x="822966" y="6127234"/>
            <a:ext cx="4897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VACUUM TANKER SUCKING FROM A SEPTIC TANK</a:t>
            </a:r>
          </a:p>
          <a:p>
            <a:pPr algn="ctr"/>
            <a:r>
              <a:rPr lang="en-GB" b="1" dirty="0"/>
              <a:t>IN MANSA. (LPWSC 2023)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79C39F-D037-4611-2088-BD07E5B39F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49" y="0"/>
            <a:ext cx="1406393" cy="125127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A8A79-79AD-2114-A4BD-146459E40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F7600-0470-B94E-FDF9-E6F48739B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109" y="226580"/>
            <a:ext cx="11021291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OPPORTUNITIES FOR THE CU FOR IMPLEMENTATION OF CWIS</a:t>
            </a:r>
          </a:p>
        </p:txBody>
      </p:sp>
      <p:pic>
        <p:nvPicPr>
          <p:cNvPr id="1029" name="Picture 5" descr="C:\Users\LpWSC-SME\Documents\IMG-20240118-WA0048.jpg">
            <a:extLst>
              <a:ext uri="{FF2B5EF4-FFF2-40B4-BE49-F238E27FC236}">
                <a16:creationId xmlns:a16="http://schemas.microsoft.com/office/drawing/2014/main" id="{621FDF9B-7165-341B-26E3-F213B4BAD5F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4755" y="1825625"/>
            <a:ext cx="5149970" cy="4351338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B93D6-5B85-4A6C-C357-C83165C1A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955" y="2044123"/>
            <a:ext cx="5687291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3200" dirty="0"/>
              <a:t>Government will and enabling environment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/>
              <a:t>Ready and Wide Market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/>
              <a:t>Monopoly of business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/>
              <a:t>Treatment Infrastructure available and coming.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/>
              <a:t>Willing communities.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C087C9-B3B0-40A5-2663-38B1BBB83E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00"/>
            <a:ext cx="1406393" cy="125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48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8006" y="1523206"/>
            <a:ext cx="4147848" cy="38115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/>
              <a:t>WWTP constructed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/>
              <a:t>Biogas Plant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/>
              <a:t>Manure generation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/>
              <a:t>New Connections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/>
              <a:t>FSTP to be constructed</a:t>
            </a:r>
          </a:p>
        </p:txBody>
      </p:sp>
      <p:pic>
        <p:nvPicPr>
          <p:cNvPr id="5" name="image18.jpeg">
            <a:extLst>
              <a:ext uri="{FF2B5EF4-FFF2-40B4-BE49-F238E27FC236}">
                <a16:creationId xmlns:a16="http://schemas.microsoft.com/office/drawing/2014/main" id="{2289A7AB-94DA-BF1F-8775-3B7B72D512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87636" y="1288473"/>
            <a:ext cx="6364575" cy="538999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F3869FF-3D8A-1991-17F3-80F47F9DF1A7}"/>
              </a:ext>
            </a:extLst>
          </p:cNvPr>
          <p:cNvSpPr txBox="1">
            <a:spLocks/>
          </p:cNvSpPr>
          <p:nvPr/>
        </p:nvSpPr>
        <p:spPr>
          <a:xfrm>
            <a:off x="1593273" y="226581"/>
            <a:ext cx="10042127" cy="7624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OPPORTUNITIES FOR THE CU FOR IMPLEMENTATION OF CWIS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B1E7D5-BBBE-7810-806F-C319B02385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92" y="110919"/>
            <a:ext cx="1406393" cy="125127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1AF4-96B2-BAB9-C56D-4803BCEBE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548" y="290946"/>
            <a:ext cx="9357157" cy="692727"/>
          </a:xfrm>
        </p:spPr>
        <p:txBody>
          <a:bodyPr>
            <a:normAutofit/>
          </a:bodyPr>
          <a:lstStyle/>
          <a:p>
            <a:r>
              <a:rPr lang="en-GB" sz="3600" b="1" dirty="0"/>
              <a:t>CHALLENGES IN IMPLEMENTATION OF THE CWIS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28AED5-47E7-0FCC-7711-1F7F83BA47E1}"/>
              </a:ext>
            </a:extLst>
          </p:cNvPr>
          <p:cNvSpPr txBox="1"/>
          <p:nvPr/>
        </p:nvSpPr>
        <p:spPr>
          <a:xfrm>
            <a:off x="110837" y="2161310"/>
            <a:ext cx="1219160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CULTURE AND TRADITION: </a:t>
            </a:r>
          </a:p>
          <a:p>
            <a:r>
              <a:rPr lang="en-GB" sz="2400" dirty="0"/>
              <a:t>Residents do not think Sanitation issues are to be discussed openly because of the </a:t>
            </a:r>
          </a:p>
          <a:p>
            <a:r>
              <a:rPr lang="en-GB" sz="2400" dirty="0"/>
              <a:t>privacy attached to it. Changing this culture may be a hindrance</a:t>
            </a:r>
          </a:p>
          <a:p>
            <a:endParaRPr lang="en-GB" sz="2400" b="1" dirty="0"/>
          </a:p>
          <a:p>
            <a:r>
              <a:rPr lang="en-GB" sz="2400" b="1" dirty="0"/>
              <a:t>LACK OF INVESTMENT IN SANITATION INFRASRUCTURE IN THE PAST: </a:t>
            </a:r>
            <a:r>
              <a:rPr lang="en-GB" sz="2400" dirty="0"/>
              <a:t>There has generally </a:t>
            </a:r>
          </a:p>
          <a:p>
            <a:r>
              <a:rPr lang="en-GB" sz="2400" dirty="0"/>
              <a:t>been a lack of capital investment in sanitation as most investment was tilted towards water only.</a:t>
            </a:r>
          </a:p>
          <a:p>
            <a:endParaRPr lang="en-GB" sz="2400" b="1" dirty="0"/>
          </a:p>
          <a:p>
            <a:r>
              <a:rPr lang="en-GB" sz="2400" b="1" dirty="0"/>
              <a:t>LACK OF DEMAND CREATION: </a:t>
            </a:r>
            <a:r>
              <a:rPr lang="en-GB" sz="2400" dirty="0"/>
              <a:t>There has been  creation demand for FSM in the areas.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1760B-4030-C2F4-AFAC-E4DEA4684A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7" y="128711"/>
            <a:ext cx="1406393" cy="125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02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254" y="18255"/>
            <a:ext cx="9663545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IMPLEMENTATION OF CWIS IN LPWSC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" y="1493116"/>
            <a:ext cx="112152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LPWSC Revised the strategic plan for the year 2023-2025 and did the following;</a:t>
            </a:r>
          </a:p>
          <a:p>
            <a:pPr marL="0" indent="0">
              <a:buNone/>
            </a:pPr>
            <a:endParaRPr lang="en-US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Incorporation of On Site Sanitation &amp; </a:t>
            </a:r>
            <a:r>
              <a:rPr lang="en-US" sz="3200" dirty="0" err="1"/>
              <a:t>Faecal</a:t>
            </a:r>
            <a:r>
              <a:rPr lang="en-US" sz="3200" dirty="0"/>
              <a:t> Sludge management in the plan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Restructuring of the Commercial Utility to create OSS units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Utility intends to create a FSM Unit to manage FSM issues.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BE1B6E-52F5-281E-5B72-1E40027D26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558"/>
            <a:ext cx="1406393" cy="125127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1" y="73890"/>
            <a:ext cx="8028709" cy="1214293"/>
          </a:xfrm>
        </p:spPr>
        <p:txBody>
          <a:bodyPr/>
          <a:lstStyle/>
          <a:p>
            <a:r>
              <a:rPr lang="en-US" b="1" dirty="0"/>
              <a:t>SHIFT FLOW DIAGRAM FOR MANSA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963" y="178694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With Support from GIZ, a  survey was conduced  this enabled  the CU to achieve the following;</a:t>
            </a:r>
          </a:p>
          <a:p>
            <a:pPr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Get the urban sanitation and wastewater data right for the CU-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Data driven decision making on service planning, investments and accountability.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Making Sanitation an integral part of the wider urban development frame work in Mansa</a:t>
            </a:r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A28A31-07A3-7A0F-610C-07EFA27BDE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71" y="94075"/>
            <a:ext cx="1406393" cy="12512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73001A-17E5-3525-E020-76EE8771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67" y="245029"/>
            <a:ext cx="10515600" cy="1325563"/>
          </a:xfrm>
        </p:spPr>
        <p:txBody>
          <a:bodyPr>
            <a:normAutofit/>
          </a:bodyPr>
          <a:lstStyle/>
          <a:p>
            <a:r>
              <a:rPr lang="fr-FR" sz="4400" b="1" dirty="0">
                <a:solidFill>
                  <a:srgbClr val="00B0F0"/>
                </a:solidFill>
              </a:rPr>
              <a:t>HOUSEKEEPING RULES / PARTICIPATION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C8EBD0-6DB4-F55C-0EA9-37CDA0497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b="1" dirty="0"/>
              <a:t>To ask to speak: 1. click on ‘REACTIONS’, 2. click on “RAISE HAND”</a:t>
            </a:r>
          </a:p>
          <a:p>
            <a:pPr algn="just"/>
            <a:endParaRPr lang="en-US" sz="2800" b="1" dirty="0"/>
          </a:p>
          <a:p>
            <a:pPr algn="just"/>
            <a:endParaRPr lang="en-US" sz="2800" b="1" dirty="0"/>
          </a:p>
          <a:p>
            <a:pPr algn="just"/>
            <a:endParaRPr lang="en-US" sz="2800" b="1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b="1" dirty="0"/>
              <a:t>To unmute: click on the microphone</a:t>
            </a:r>
          </a:p>
          <a:p>
            <a:pPr algn="just"/>
            <a:endParaRPr lang="en-US" sz="2800" b="1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b="1" dirty="0"/>
              <a:t>To mute: click again on the microphone</a:t>
            </a:r>
          </a:p>
          <a:p>
            <a:pPr marL="0" indent="0" algn="just">
              <a:buNone/>
            </a:pPr>
            <a:endParaRPr lang="fr-FR" sz="2800" b="1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fr-FR" sz="2800" b="1" dirty="0"/>
              <a:t>To </a:t>
            </a:r>
            <a:r>
              <a:rPr lang="fr-FR" sz="2800" b="1" dirty="0" err="1"/>
              <a:t>ask</a:t>
            </a:r>
            <a:r>
              <a:rPr lang="fr-FR" sz="2800" b="1" dirty="0"/>
              <a:t> </a:t>
            </a:r>
            <a:r>
              <a:rPr lang="fr-FR" b="1" dirty="0"/>
              <a:t>questions</a:t>
            </a:r>
            <a:r>
              <a:rPr lang="fr-FR" sz="2800" b="1" dirty="0"/>
              <a:t> </a:t>
            </a:r>
            <a:r>
              <a:rPr lang="fr-FR" b="1" dirty="0"/>
              <a:t>in</a:t>
            </a:r>
            <a:r>
              <a:rPr lang="fr-FR" sz="2800" b="1" dirty="0"/>
              <a:t> </a:t>
            </a:r>
            <a:r>
              <a:rPr lang="fr-FR" b="1" dirty="0" err="1"/>
              <a:t>writing</a:t>
            </a:r>
            <a:r>
              <a:rPr lang="fr-FR" sz="2800" b="1" dirty="0"/>
              <a:t>: click on the ‘</a:t>
            </a:r>
            <a:r>
              <a:rPr lang="fr-FR" sz="2800" b="1" dirty="0" err="1"/>
              <a:t>chatbox</a:t>
            </a:r>
            <a:r>
              <a:rPr lang="fr-FR" b="1" dirty="0"/>
              <a:t>’</a:t>
            </a:r>
            <a:endParaRPr lang="fr-FR" sz="2800" b="1" dirty="0"/>
          </a:p>
          <a:p>
            <a:endParaRPr lang="de-DE" dirty="0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EC8DA89F-1E58-D132-EDE7-6E3F20337A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2114" y="2264836"/>
            <a:ext cx="2536372" cy="968828"/>
          </a:xfrm>
          <a:prstGeom prst="rect">
            <a:avLst/>
          </a:prstGeom>
        </p:spPr>
      </p:pic>
      <p:pic>
        <p:nvPicPr>
          <p:cNvPr id="11" name="Image 11">
            <a:extLst>
              <a:ext uri="{FF2B5EF4-FFF2-40B4-BE49-F238E27FC236}">
                <a16:creationId xmlns:a16="http://schemas.microsoft.com/office/drawing/2014/main" id="{C62C0634-2481-96AA-9B02-629CCD28D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4786" y="4828118"/>
            <a:ext cx="836950" cy="552875"/>
          </a:xfrm>
          <a:prstGeom prst="rect">
            <a:avLst/>
          </a:prstGeom>
        </p:spPr>
      </p:pic>
      <p:pic>
        <p:nvPicPr>
          <p:cNvPr id="12" name="Image 13">
            <a:extLst>
              <a:ext uri="{FF2B5EF4-FFF2-40B4-BE49-F238E27FC236}">
                <a16:creationId xmlns:a16="http://schemas.microsoft.com/office/drawing/2014/main" id="{4F474E50-C5C4-15C1-66F0-9BAA07BF5C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7813" y="5635602"/>
            <a:ext cx="838800" cy="541361"/>
          </a:xfrm>
          <a:prstGeom prst="rect">
            <a:avLst/>
          </a:prstGeom>
        </p:spPr>
      </p:pic>
      <p:pic>
        <p:nvPicPr>
          <p:cNvPr id="14" name="Espace réservé pour une image  5" descr="intrerpretation - PowerPoint">
            <a:extLst>
              <a:ext uri="{FF2B5EF4-FFF2-40B4-BE49-F238E27FC236}">
                <a16:creationId xmlns:a16="http://schemas.microsoft.com/office/drawing/2014/main" id="{12C85EBA-424B-051F-5417-E0405E7C5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1826" y="2858566"/>
            <a:ext cx="2820174" cy="262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2106478-BCE7-52EC-036A-55D0FA845B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2936" y="3238049"/>
            <a:ext cx="838800" cy="54000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FA17FA2-812B-6D7A-D442-ECDBE3B0D17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2936" y="4033083"/>
            <a:ext cx="838800" cy="5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4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18"/>
    </mc:Choice>
    <mc:Fallback xmlns="">
      <p:transition spd="slow" advTm="3251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454" y="309707"/>
            <a:ext cx="9531928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SANITATION MAPING IN MANSA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1825625"/>
            <a:ext cx="11263746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dirty="0"/>
              <a:t>With Support from the National Water Supply &amp; Sanitation Council, the following exercise is underway;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dirty="0"/>
              <a:t>GIS Mapping of all Sanitation Facilities.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dirty="0"/>
              <a:t>The city has been zoned to created Demand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dirty="0"/>
              <a:t>Rebranding and Marketing of the two mandate onsite sanitation &amp; </a:t>
            </a:r>
            <a:r>
              <a:rPr lang="en-US" sz="4400" dirty="0" err="1"/>
              <a:t>Faecal</a:t>
            </a:r>
            <a:r>
              <a:rPr lang="en-US" sz="4400" dirty="0"/>
              <a:t> Sludge Management involvement key stack holders.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4400" dirty="0"/>
          </a:p>
          <a:p>
            <a:pPr>
              <a:buFont typeface="Wingdings" panose="05000000000000000000" pitchFamily="2" charset="2"/>
              <a:buChar char="q"/>
            </a:pPr>
            <a:endParaRPr lang="en-US" sz="4400" dirty="0"/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D2DF75-A417-6E7C-155F-1AB7B7B74D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417" y="284162"/>
            <a:ext cx="1406393" cy="125127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50824"/>
            <a:ext cx="10363200" cy="1325563"/>
          </a:xfrm>
        </p:spPr>
        <p:txBody>
          <a:bodyPr/>
          <a:lstStyle/>
          <a:p>
            <a:pPr algn="ctr"/>
            <a:r>
              <a:rPr lang="en-US" b="1" dirty="0"/>
              <a:t>STAKEHOLDER INVOLVEMENT IN CWIS AS DECISION MAKERS</a:t>
            </a:r>
          </a:p>
        </p:txBody>
      </p:sp>
      <p:pic>
        <p:nvPicPr>
          <p:cNvPr id="1026" name="Picture 2" descr="C:\Users\LpWSC-SME\Documents\IMG-20240117-WA0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850" y="1958197"/>
            <a:ext cx="5080958" cy="3994030"/>
          </a:xfrm>
          <a:prstGeom prst="rect">
            <a:avLst/>
          </a:prstGeom>
          <a:noFill/>
        </p:spPr>
      </p:pic>
      <p:pic>
        <p:nvPicPr>
          <p:cNvPr id="1028" name="Picture 4" descr="C:\Users\LpWSC-SME\Documents\IMG_20231221_133617_9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992702"/>
            <a:ext cx="5181600" cy="3951692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D3973F-6653-FB98-7A2C-D9BFCCF9A9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54" y="33289"/>
            <a:ext cx="1406393" cy="125127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2" y="365125"/>
            <a:ext cx="927561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READNESS FOR IMPLEMENTATION OF CWIS IN LPWSC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56" y="2058843"/>
            <a:ext cx="5548745" cy="4351338"/>
          </a:xfrm>
        </p:spPr>
        <p:txBody>
          <a:bodyPr>
            <a:normAutofit/>
          </a:bodyPr>
          <a:lstStyle/>
          <a:p>
            <a:r>
              <a:rPr lang="en-US" sz="4000" dirty="0"/>
              <a:t>The CU has developed policies &amp; SOPs with regards to OSS &amp; FSM.</a:t>
            </a:r>
          </a:p>
          <a:p>
            <a:r>
              <a:rPr lang="en-US" sz="4000" dirty="0"/>
              <a:t>Constant engagements are being done with communities</a:t>
            </a:r>
          </a:p>
        </p:txBody>
      </p:sp>
      <p:pic>
        <p:nvPicPr>
          <p:cNvPr id="2050" name="Picture 2" descr="C:\Users\LpWSC-SME\Documents\IMG-20240118-WA00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0C5D48-1CBA-0CDC-97CB-8E62B1FB4F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397"/>
            <a:ext cx="1406393" cy="125127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9855" y="378980"/>
            <a:ext cx="9053945" cy="854075"/>
          </a:xfrm>
        </p:spPr>
        <p:txBody>
          <a:bodyPr/>
          <a:lstStyle/>
          <a:p>
            <a:r>
              <a:rPr lang="en-US" b="1" dirty="0"/>
              <a:t>IMPLEMENTATION OF CWIS IN LPWSC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400" dirty="0"/>
              <a:t>Community awareness in Mansa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dirty="0"/>
              <a:t>Engaging, signing service delivery contract with Private Service Operators involved in </a:t>
            </a:r>
            <a:r>
              <a:rPr lang="en-US" sz="4400" dirty="0" err="1"/>
              <a:t>Faecal</a:t>
            </a:r>
            <a:r>
              <a:rPr lang="en-US" sz="4400" dirty="0"/>
              <a:t> Sludge </a:t>
            </a:r>
            <a:r>
              <a:rPr lang="en-US" sz="4400" dirty="0" err="1"/>
              <a:t>Emptiers</a:t>
            </a:r>
            <a:endParaRPr lang="en-US" sz="4400" dirty="0"/>
          </a:p>
        </p:txBody>
      </p:sp>
      <p:pic>
        <p:nvPicPr>
          <p:cNvPr id="3074" name="Picture 2" descr="C:\Users\LpWSC-SME\Downloads\IMG_20231226_135937_316 (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846053"/>
            <a:ext cx="5181600" cy="4098341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8C208A-D6D8-E26A-BC99-709DE54BAA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03" y="180377"/>
            <a:ext cx="1406393" cy="125127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055" y="250824"/>
            <a:ext cx="8991600" cy="1325563"/>
          </a:xfrm>
        </p:spPr>
        <p:txBody>
          <a:bodyPr/>
          <a:lstStyle/>
          <a:p>
            <a:r>
              <a:rPr lang="en-US" b="1" dirty="0"/>
              <a:t>IMPLEMENTATION OF CWIS IN LPWSC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/>
              <a:t> Training of  the private empties</a:t>
            </a:r>
          </a:p>
          <a:p>
            <a:r>
              <a:rPr lang="en-US" sz="4400" dirty="0"/>
              <a:t>Formation of WASH Forum, Sanitation action groups, Community based organization </a:t>
            </a:r>
          </a:p>
        </p:txBody>
      </p:sp>
      <p:pic>
        <p:nvPicPr>
          <p:cNvPr id="3074" name="Picture 2" descr="C:\Users\LpWSC-SME\Downloads\IMG_20231226_135937_316 (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846053"/>
            <a:ext cx="5181600" cy="4098341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385147-3F7C-B5EB-B97F-70F0F32CB4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6903"/>
            <a:ext cx="1406393" cy="125127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95852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PROMOTION OF OPEN DEFECATION FREE CITY WITH THE EXTENDED MANDATE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Utility is working with the line Ministries with the already existing structures.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Sanitation Action  Groups formed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WASH Champions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Environmental Health Technician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NGOs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5  Catchments ( 60 Villages declared ODF)</a:t>
            </a:r>
          </a:p>
          <a:p>
            <a:endParaRPr lang="en-US" dirty="0"/>
          </a:p>
        </p:txBody>
      </p:sp>
      <p:pic>
        <p:nvPicPr>
          <p:cNvPr id="2050" name="Picture 2" descr="C:\Users\LpWSC-SME\Documents\IMG-20231128-WA00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75C163-88A0-0B6D-17EE-A5538433D8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97"/>
            <a:ext cx="1406393" cy="125127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018" y="157307"/>
            <a:ext cx="7419109" cy="1325563"/>
          </a:xfrm>
        </p:spPr>
        <p:txBody>
          <a:bodyPr/>
          <a:lstStyle/>
          <a:p>
            <a:pPr algn="ctr"/>
            <a:r>
              <a:rPr lang="en-US" b="1" dirty="0"/>
              <a:t>CWIS OUTLOOK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437909" cy="435133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/>
              <a:t>Development Sanitation Master Plan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Development FSM/OSS Business Models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Lobby for Investment in Sanitation.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Increase Footprint and get business </a:t>
            </a:r>
            <a:r>
              <a:rPr lang="en-US" sz="3600" dirty="0" err="1"/>
              <a:t>opprtunities</a:t>
            </a:r>
            <a:endParaRPr lang="en-US" sz="3600" dirty="0"/>
          </a:p>
          <a:p>
            <a:pPr>
              <a:buNone/>
            </a:pPr>
            <a:endParaRPr lang="en-US" sz="3600" dirty="0"/>
          </a:p>
          <a:p>
            <a:endParaRPr lang="en-US" sz="3600" dirty="0"/>
          </a:p>
        </p:txBody>
      </p:sp>
      <p:pic>
        <p:nvPicPr>
          <p:cNvPr id="1026" name="Picture 2" descr="C:\Users\LpWSC-SME\Documents\IMG-20231128-WA0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46027F-3345-ABEF-E386-B62F8A9809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397"/>
            <a:ext cx="1406393" cy="125127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127DD-185F-7FDB-86E7-AF26DE758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6955D-7CFE-3554-B956-F1991769D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018" y="157307"/>
            <a:ext cx="7419109" cy="1325563"/>
          </a:xfrm>
        </p:spPr>
        <p:txBody>
          <a:bodyPr/>
          <a:lstStyle/>
          <a:p>
            <a:pPr algn="ctr"/>
            <a:r>
              <a:rPr lang="en-US" b="1" dirty="0"/>
              <a:t>KEY PERFORMANCE INDICATORS AND IMPACT/PERFORMANCE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A70568-B332-689A-5B96-307AC4CDA3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397"/>
            <a:ext cx="1406393" cy="1251279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704F23E-C85C-EA9B-CF0A-3C004ADD011F}"/>
              </a:ext>
            </a:extLst>
          </p:cNvPr>
          <p:cNvGraphicFramePr>
            <a:graphicFrameLocks noGrp="1"/>
          </p:cNvGraphicFramePr>
          <p:nvPr/>
        </p:nvGraphicFramePr>
        <p:xfrm>
          <a:off x="540913" y="1867437"/>
          <a:ext cx="9994003" cy="4545185"/>
        </p:xfrm>
        <a:graphic>
          <a:graphicData uri="http://schemas.openxmlformats.org/drawingml/2006/table">
            <a:tbl>
              <a:tblPr/>
              <a:tblGrid>
                <a:gridCol w="961828">
                  <a:extLst>
                    <a:ext uri="{9D8B030D-6E8A-4147-A177-3AD203B41FA5}">
                      <a16:colId xmlns:a16="http://schemas.microsoft.com/office/drawing/2014/main" val="2077792960"/>
                    </a:ext>
                  </a:extLst>
                </a:gridCol>
                <a:gridCol w="4588966">
                  <a:extLst>
                    <a:ext uri="{9D8B030D-6E8A-4147-A177-3AD203B41FA5}">
                      <a16:colId xmlns:a16="http://schemas.microsoft.com/office/drawing/2014/main" val="1515957345"/>
                    </a:ext>
                  </a:extLst>
                </a:gridCol>
                <a:gridCol w="2717442">
                  <a:extLst>
                    <a:ext uri="{9D8B030D-6E8A-4147-A177-3AD203B41FA5}">
                      <a16:colId xmlns:a16="http://schemas.microsoft.com/office/drawing/2014/main" val="2147693644"/>
                    </a:ext>
                  </a:extLst>
                </a:gridCol>
                <a:gridCol w="1725767">
                  <a:extLst>
                    <a:ext uri="{9D8B030D-6E8A-4147-A177-3AD203B41FA5}">
                      <a16:colId xmlns:a16="http://schemas.microsoft.com/office/drawing/2014/main" val="4093146018"/>
                    </a:ext>
                  </a:extLst>
                </a:gridCol>
              </a:tblGrid>
              <a:tr h="10708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 OF MEASURE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FREQUENCY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613204"/>
                  </a:ext>
                </a:extLst>
              </a:tr>
              <a:tr h="7741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ENSURE THAT ALL SEPTIC TANKS ARE EMPTIED IN THE LUAPULA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SEPTIC TANKS EMPTIED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2047223"/>
                  </a:ext>
                </a:extLst>
              </a:tr>
              <a:tr h="103215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ENSURE THAT SEWER LINES ARE FREE OF ANY BLOCKAGES AND OVERFLOWS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KILOMETERS OF SEWER INSPECTED AND UNBLOCKED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7095414"/>
                  </a:ext>
                </a:extLst>
              </a:tr>
              <a:tr h="7741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EMPTYING TOILETS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TOILETS EMPTIED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081278"/>
                  </a:ext>
                </a:extLst>
              </a:tr>
              <a:tr h="89392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 NEW CUSTOMERS TO THE NEW SEWER LINES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CUSTOMER OF CUSTOMER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64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307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DA4E5-6FA2-1562-8F81-27BB91A65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0C2D2-88C2-3A55-FAD6-1E9B43CCC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782" y="254288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PROMOTION OF OPEN DEFECATION FREE CITY WITH THE EXTENDED MANDATE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9DE83-A4FB-332B-40EE-ACE1A4CCC8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Utility is working with the traditional leaders in charge of Chiefdom.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Civil Leaders at Ward development  Committees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Full implementation of the CLTS in the </a:t>
            </a:r>
            <a:r>
              <a:rPr lang="en-US" dirty="0" err="1"/>
              <a:t>Luapula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For every village, school, hospital </a:t>
            </a:r>
            <a:r>
              <a:rPr lang="en-US" dirty="0" err="1"/>
              <a:t>atleast</a:t>
            </a:r>
            <a:r>
              <a:rPr lang="en-US" dirty="0"/>
              <a:t> a decent toilet facility should be </a:t>
            </a:r>
            <a:r>
              <a:rPr lang="en-US" dirty="0" err="1"/>
              <a:t>guranteed</a:t>
            </a: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70246D-A563-0651-5725-4ABEDD2251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397"/>
            <a:ext cx="1406393" cy="1251279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1A239A1-C954-62D5-24A3-DA8457E8A6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4351338"/>
          </a:xfrm>
        </p:spPr>
      </p:pic>
    </p:spTree>
    <p:extLst>
      <p:ext uri="{BB962C8B-B14F-4D97-AF65-F5344CB8AC3E}">
        <p14:creationId xmlns:p14="http://schemas.microsoft.com/office/powerpoint/2010/main" val="668202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3F9B2-9E89-957F-4D6B-DF94032A1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55129"/>
            <a:ext cx="7696200" cy="750093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CONCLUSION-CWIS is the way to go</a:t>
            </a:r>
            <a:endParaRPr lang="en-AE" sz="3600" b="1" dirty="0">
              <a:solidFill>
                <a:srgbClr val="FF0000"/>
              </a:solidFill>
            </a:endParaRPr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6314D3EA-D8CD-A0E9-0B29-B74CDCA2930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44565" y="0"/>
            <a:ext cx="12881130" cy="70381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E80FC7-F35F-033D-9D7A-5A1DD139AA39}"/>
              </a:ext>
            </a:extLst>
          </p:cNvPr>
          <p:cNvSpPr txBox="1"/>
          <p:nvPr/>
        </p:nvSpPr>
        <p:spPr>
          <a:xfrm>
            <a:off x="3520326" y="2703108"/>
            <a:ext cx="51513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484C56-FBEB-5861-EE37-EC785325AF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3472" y="322675"/>
            <a:ext cx="1406393" cy="125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87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071A719-FBEC-155F-2258-921C5455A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34" y="220216"/>
            <a:ext cx="10515600" cy="132556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COMMENT CHANGER DE LANGUE</a:t>
            </a:r>
            <a:endParaRPr lang="de-DE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664DE6-155D-D10C-E763-44F1666274EF}"/>
              </a:ext>
            </a:extLst>
          </p:cNvPr>
          <p:cNvGrpSpPr/>
          <p:nvPr/>
        </p:nvGrpSpPr>
        <p:grpSpPr>
          <a:xfrm>
            <a:off x="1962913" y="3613047"/>
            <a:ext cx="7740000" cy="3244953"/>
            <a:chOff x="5274000" y="2270331"/>
            <a:chExt cx="7740000" cy="3244953"/>
          </a:xfrm>
        </p:grpSpPr>
        <p:grpSp>
          <p:nvGrpSpPr>
            <p:cNvPr id="5" name="Groupe 15">
              <a:extLst>
                <a:ext uri="{FF2B5EF4-FFF2-40B4-BE49-F238E27FC236}">
                  <a16:creationId xmlns:a16="http://schemas.microsoft.com/office/drawing/2014/main" id="{92C55B5E-39AB-646D-7BD7-686DBE23F117}"/>
                </a:ext>
              </a:extLst>
            </p:cNvPr>
            <p:cNvGrpSpPr/>
            <p:nvPr/>
          </p:nvGrpSpPr>
          <p:grpSpPr>
            <a:xfrm>
              <a:off x="5274000" y="2270331"/>
              <a:ext cx="7740000" cy="3244953"/>
              <a:chOff x="2131807" y="2602966"/>
              <a:chExt cx="5586793" cy="1994840"/>
            </a:xfrm>
          </p:grpSpPr>
          <p:grpSp>
            <p:nvGrpSpPr>
              <p:cNvPr id="6" name="Groupe 3">
                <a:extLst>
                  <a:ext uri="{FF2B5EF4-FFF2-40B4-BE49-F238E27FC236}">
                    <a16:creationId xmlns:a16="http://schemas.microsoft.com/office/drawing/2014/main" id="{4D423CEA-CC58-312B-7BE0-D1715C748D48}"/>
                  </a:ext>
                </a:extLst>
              </p:cNvPr>
              <p:cNvGrpSpPr/>
              <p:nvPr/>
            </p:nvGrpSpPr>
            <p:grpSpPr>
              <a:xfrm>
                <a:off x="2131807" y="2644364"/>
                <a:ext cx="4528457" cy="1953442"/>
                <a:chOff x="772886" y="3728901"/>
                <a:chExt cx="4528457" cy="1953442"/>
              </a:xfrm>
            </p:grpSpPr>
            <p:pic>
              <p:nvPicPr>
                <p:cNvPr id="10" name="Image 4">
                  <a:extLst>
                    <a:ext uri="{FF2B5EF4-FFF2-40B4-BE49-F238E27FC236}">
                      <a16:creationId xmlns:a16="http://schemas.microsoft.com/office/drawing/2014/main" id="{804F0A69-E599-5A35-CA13-B93B705E21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81742" y="3728901"/>
                  <a:ext cx="4419601" cy="1741714"/>
                </a:xfrm>
                <a:prstGeom prst="rect">
                  <a:avLst/>
                </a:prstGeom>
              </p:spPr>
            </p:pic>
            <p:sp>
              <p:nvSpPr>
                <p:cNvPr id="11" name="Rectangle 5">
                  <a:extLst>
                    <a:ext uri="{FF2B5EF4-FFF2-40B4-BE49-F238E27FC236}">
                      <a16:creationId xmlns:a16="http://schemas.microsoft.com/office/drawing/2014/main" id="{58BAD10C-1CD1-F3D6-5B20-E814D78496D9}"/>
                    </a:ext>
                  </a:extLst>
                </p:cNvPr>
                <p:cNvSpPr/>
                <p:nvPr/>
              </p:nvSpPr>
              <p:spPr>
                <a:xfrm>
                  <a:off x="772886" y="3940629"/>
                  <a:ext cx="2492828" cy="17417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C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" name="Rectangle : coins arrondis 12">
                <a:extLst>
                  <a:ext uri="{FF2B5EF4-FFF2-40B4-BE49-F238E27FC236}">
                    <a16:creationId xmlns:a16="http://schemas.microsoft.com/office/drawing/2014/main" id="{6E873695-F003-F96D-BE2B-353726A95034}"/>
                  </a:ext>
                </a:extLst>
              </p:cNvPr>
              <p:cNvSpPr/>
              <p:nvPr/>
            </p:nvSpPr>
            <p:spPr>
              <a:xfrm>
                <a:off x="4624635" y="2602966"/>
                <a:ext cx="1198860" cy="211728"/>
              </a:xfrm>
              <a:prstGeom prst="roundRect">
                <a:avLst/>
              </a:prstGeom>
              <a:noFill/>
              <a:ln w="38100">
                <a:solidFill>
                  <a:srgbClr val="04D6EC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I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Rectangle : coins arrondis 13">
                <a:extLst>
                  <a:ext uri="{FF2B5EF4-FFF2-40B4-BE49-F238E27FC236}">
                    <a16:creationId xmlns:a16="http://schemas.microsoft.com/office/drawing/2014/main" id="{33AFD382-5E9F-C995-08BA-5AF280226CBF}"/>
                  </a:ext>
                </a:extLst>
              </p:cNvPr>
              <p:cNvSpPr/>
              <p:nvPr/>
            </p:nvSpPr>
            <p:spPr>
              <a:xfrm>
                <a:off x="4633736" y="3267334"/>
                <a:ext cx="2048829" cy="573719"/>
              </a:xfrm>
              <a:prstGeom prst="roundRect">
                <a:avLst/>
              </a:prstGeom>
              <a:noFill/>
              <a:ln w="38100">
                <a:solidFill>
                  <a:srgbClr val="04D6EC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I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lèche : demi-tour 14">
                <a:extLst>
                  <a:ext uri="{FF2B5EF4-FFF2-40B4-BE49-F238E27FC236}">
                    <a16:creationId xmlns:a16="http://schemas.microsoft.com/office/drawing/2014/main" id="{56F27DDD-D443-A133-E0A9-8C7F39CCE2FC}"/>
                  </a:ext>
                </a:extLst>
              </p:cNvPr>
              <p:cNvSpPr/>
              <p:nvPr/>
            </p:nvSpPr>
            <p:spPr>
              <a:xfrm rot="5400000">
                <a:off x="6236616" y="2309431"/>
                <a:ext cx="1180487" cy="1783480"/>
              </a:xfrm>
              <a:prstGeom prst="uturnArrow">
                <a:avLst>
                  <a:gd name="adj1" fmla="val 9923"/>
                  <a:gd name="adj2" fmla="val 15577"/>
                  <a:gd name="adj3" fmla="val 22487"/>
                  <a:gd name="adj4" fmla="val 43750"/>
                  <a:gd name="adj5" fmla="val 55261"/>
                </a:avLst>
              </a:prstGeom>
              <a:solidFill>
                <a:srgbClr val="04D6EC"/>
              </a:solidFill>
              <a:ln>
                <a:solidFill>
                  <a:srgbClr val="04D6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AB9C8DAB-D6EE-C1F8-58FB-4625D71CC36E}"/>
                </a:ext>
              </a:extLst>
            </p:cNvPr>
            <p:cNvSpPr txBox="1"/>
            <p:nvPr/>
          </p:nvSpPr>
          <p:spPr>
            <a:xfrm>
              <a:off x="9067148" y="3980117"/>
              <a:ext cx="1476000" cy="169277"/>
            </a:xfrm>
            <a:prstGeom prst="rect">
              <a:avLst/>
            </a:prstGeom>
            <a:solidFill>
              <a:srgbClr val="0E72ED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[</a:t>
              </a:r>
              <a:r>
                <a:rPr lang="de-DE" sz="110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Fr</a:t>
              </a: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]-Sandrine</a:t>
              </a:r>
              <a:r>
                <a:rPr kumimoji="0" lang="de-DE" sz="11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SIGUI</a:t>
              </a:r>
              <a:endPara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2" name="Textfeld 11">
              <a:extLst>
                <a:ext uri="{FF2B5EF4-FFF2-40B4-BE49-F238E27FC236}">
                  <a16:creationId xmlns:a16="http://schemas.microsoft.com/office/drawing/2014/main" id="{2CA2F487-37F0-E2B8-9976-E3A7D1C56CB8}"/>
                </a:ext>
              </a:extLst>
            </p:cNvPr>
            <p:cNvSpPr txBox="1"/>
            <p:nvPr/>
          </p:nvSpPr>
          <p:spPr>
            <a:xfrm>
              <a:off x="9067148" y="3699006"/>
              <a:ext cx="1476000" cy="169277"/>
            </a:xfrm>
            <a:prstGeom prst="rect">
              <a:avLst/>
            </a:prstGeom>
            <a:solidFill>
              <a:srgbClr val="242424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[</a:t>
              </a:r>
              <a:r>
                <a:rPr lang="de-DE" sz="110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Eng</a:t>
              </a: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]-Alexandra DUBOIS</a:t>
              </a:r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6ACABB-4AD6-6607-8B31-DE5E17187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33" y="1815461"/>
            <a:ext cx="7341252" cy="4351338"/>
          </a:xfrm>
        </p:spPr>
        <p:txBody>
          <a:bodyPr/>
          <a:lstStyle/>
          <a:p>
            <a:pPr marL="457200" indent="-457200" algn="just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b="1" dirty="0"/>
              <a:t>Pour changer de </a:t>
            </a:r>
            <a:r>
              <a:rPr lang="en-US" sz="2400" b="1" dirty="0" err="1"/>
              <a:t>langues</a:t>
            </a:r>
            <a:r>
              <a:rPr lang="en-US" sz="2400" b="1" dirty="0"/>
              <a:t>: </a:t>
            </a:r>
            <a:r>
              <a:rPr lang="en-US" sz="2400" b="1" dirty="0" err="1"/>
              <a:t>cliquer</a:t>
            </a:r>
            <a:r>
              <a:rPr lang="en-US" sz="2400" b="1" dirty="0"/>
              <a:t> sur “</a:t>
            </a:r>
            <a:r>
              <a:rPr lang="en-US" sz="2400" b="1" dirty="0" err="1"/>
              <a:t>interprétation</a:t>
            </a:r>
            <a:r>
              <a:rPr lang="en-US" sz="2400" b="1" dirty="0"/>
              <a:t>”</a:t>
            </a:r>
            <a:r>
              <a:rPr lang="fr-FR" sz="2400" b="1" dirty="0"/>
              <a:t>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fr-FR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sz="2400" b="1" dirty="0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choisir les diapos correspondant à votre langue, veuillez choisir comme indiqué sur l'image</a:t>
            </a:r>
          </a:p>
        </p:txBody>
      </p:sp>
      <p:pic>
        <p:nvPicPr>
          <p:cNvPr id="13" name="Espace réservé pour une image  5" descr="intrerpretation - PowerPoint">
            <a:extLst>
              <a:ext uri="{FF2B5EF4-FFF2-40B4-BE49-F238E27FC236}">
                <a16:creationId xmlns:a16="http://schemas.microsoft.com/office/drawing/2014/main" id="{7CC09464-746F-58B0-37B5-C84C95536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2826" y="699994"/>
            <a:ext cx="2820174" cy="262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67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Lukanga Water Supply and Sanitation Company Ltd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919536" y="4365104"/>
            <a:ext cx="7992888" cy="23762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Utilities driving inclusive citywide sanitation through onsite sanitation and sludge management in Zambia</a:t>
            </a:r>
          </a:p>
          <a:p>
            <a:pPr marL="0" indent="0" algn="ctr">
              <a:buNone/>
            </a:pPr>
            <a:endParaRPr lang="en-GB" sz="1700" b="1" dirty="0"/>
          </a:p>
          <a:p>
            <a:pPr marL="0" indent="0" algn="ctr">
              <a:buNone/>
            </a:pPr>
            <a:r>
              <a:rPr lang="en-GB" sz="1700" b="1" dirty="0"/>
              <a:t>Nyonge Phiri </a:t>
            </a:r>
            <a:endParaRPr lang="en-GB" sz="17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1700" b="1" dirty="0"/>
              <a:t>24</a:t>
            </a:r>
            <a:r>
              <a:rPr lang="en-GB" sz="1700" b="1" baseline="30000" dirty="0"/>
              <a:t>th</a:t>
            </a:r>
            <a:r>
              <a:rPr lang="en-GB" sz="1700" b="1" dirty="0"/>
              <a:t> of January 2024, </a:t>
            </a:r>
            <a:r>
              <a:rPr lang="en-GB" sz="1700" b="1" dirty="0" err="1"/>
              <a:t>Kabwe</a:t>
            </a:r>
            <a:endParaRPr lang="en-US" sz="17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3833" y="1700808"/>
            <a:ext cx="2490587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5955D6-2D14-4CC6-AA40-D0A27AE6857E}"/>
              </a:ext>
            </a:extLst>
          </p:cNvPr>
          <p:cNvSpPr txBox="1"/>
          <p:nvPr/>
        </p:nvSpPr>
        <p:spPr>
          <a:xfrm>
            <a:off x="9254008" y="5445224"/>
            <a:ext cx="10184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556570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075240" cy="1143000"/>
          </a:xfrm>
        </p:spPr>
        <p:txBody>
          <a:bodyPr/>
          <a:lstStyle/>
          <a:p>
            <a:r>
              <a:rPr lang="en-GB" dirty="0"/>
              <a:t>Presenter </a:t>
            </a:r>
            <a:r>
              <a:rPr lang="en-GB" b="1" dirty="0"/>
              <a:t>Nyonge Phiri (</a:t>
            </a:r>
            <a:r>
              <a:rPr lang="en-GB" b="1" dirty="0" err="1"/>
              <a:t>B.Eng.R.Eng</a:t>
            </a:r>
            <a:r>
              <a:rPr lang="en-GB" b="1" dirty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Civil and environmental Engineer with 20years experience in WASH </a:t>
            </a:r>
          </a:p>
          <a:p>
            <a:r>
              <a:rPr lang="en-GB" b="1" dirty="0"/>
              <a:t>Director of Engineering at </a:t>
            </a:r>
            <a:r>
              <a:rPr lang="en-GB" b="1" dirty="0" err="1"/>
              <a:t>LgWSC</a:t>
            </a:r>
            <a:endParaRPr lang="en-GB" b="1" dirty="0"/>
          </a:p>
          <a:p>
            <a:pPr marL="365760" lvl="1" indent="0">
              <a:buNone/>
            </a:pP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leading role in the establishment of the OSS/FSM</a:t>
            </a:r>
            <a:endParaRPr lang="en-US" dirty="0"/>
          </a:p>
          <a:p>
            <a:r>
              <a:rPr lang="en-GB" b="1" dirty="0"/>
              <a:t>Manager Sanitation Services at LWSC</a:t>
            </a:r>
          </a:p>
          <a:p>
            <a:pPr marL="365760" lvl="1" indent="0">
              <a:buNone/>
            </a:pP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playing a pivotal role in the establishment of the OSS function which culminated into the formation of the FSM unit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7968" y="1772816"/>
            <a:ext cx="3997760" cy="400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6375" y="5213170"/>
            <a:ext cx="1311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3F018C-DD28-41FE-83FC-5B2088188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54351" y="6400482"/>
            <a:ext cx="7272808" cy="365760"/>
          </a:xfrm>
        </p:spPr>
        <p:txBody>
          <a:bodyPr/>
          <a:lstStyle/>
          <a:p>
            <a:r>
              <a:rPr lang="en-US">
                <a:solidFill>
                  <a:srgbClr val="575F6D"/>
                </a:solidFill>
                <a:latin typeface="Century Schoolbook"/>
              </a:rPr>
              <a:t>Nyonge Phiri - Lukanga Water Supply and Sanitation Company Ltd - 24.01.2024</a:t>
            </a:r>
            <a:endParaRPr lang="en-US" dirty="0">
              <a:solidFill>
                <a:srgbClr val="575F6D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4053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of Presentation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412776"/>
            <a:ext cx="7499176" cy="475942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Introduction and Background</a:t>
            </a:r>
          </a:p>
          <a:p>
            <a:pPr lvl="2"/>
            <a:r>
              <a:rPr lang="en-GB" sz="1900" dirty="0"/>
              <a:t>Formation of CU</a:t>
            </a:r>
          </a:p>
          <a:p>
            <a:pPr lvl="2"/>
            <a:r>
              <a:rPr lang="en-GB" sz="1900" dirty="0"/>
              <a:t>LgWSC coverage area</a:t>
            </a:r>
          </a:p>
          <a:p>
            <a:pPr lvl="2"/>
            <a:r>
              <a:rPr lang="en-GB" sz="1900" dirty="0"/>
              <a:t>Demographics and service coverage</a:t>
            </a:r>
          </a:p>
          <a:p>
            <a:pPr lvl="2"/>
            <a:r>
              <a:rPr lang="en-GB" sz="1900" dirty="0"/>
              <a:t>Sewer system of </a:t>
            </a:r>
            <a:r>
              <a:rPr lang="en-GB" sz="1900" dirty="0" err="1"/>
              <a:t>Kabwe</a:t>
            </a:r>
            <a:r>
              <a:rPr lang="en-GB" sz="19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Urban Sanitation and Hygiene for Health and Development (USHHD) Project</a:t>
            </a:r>
          </a:p>
          <a:p>
            <a:pPr lvl="2"/>
            <a:r>
              <a:rPr lang="en-GB" sz="1900" dirty="0"/>
              <a:t>Data from the Baseline study</a:t>
            </a:r>
          </a:p>
          <a:p>
            <a:pPr lvl="2"/>
            <a:r>
              <a:rPr lang="en-GB" sz="1900" dirty="0"/>
              <a:t>SNV Support through the (USHHD) </a:t>
            </a:r>
          </a:p>
          <a:p>
            <a:pPr lvl="2"/>
            <a:r>
              <a:rPr lang="en-GB" sz="1900" dirty="0"/>
              <a:t>Guiding principles of </a:t>
            </a:r>
            <a:r>
              <a:rPr lang="en-GB" sz="1900" dirty="0" err="1"/>
              <a:t>LgWSC</a:t>
            </a:r>
            <a:r>
              <a:rPr lang="en-GB" sz="1900" dirty="0"/>
              <a:t> </a:t>
            </a:r>
          </a:p>
          <a:p>
            <a:pPr lvl="2"/>
            <a:r>
              <a:rPr lang="en-GB" sz="1900" dirty="0"/>
              <a:t>How it works</a:t>
            </a:r>
          </a:p>
          <a:p>
            <a:pPr lvl="2"/>
            <a:r>
              <a:rPr lang="en-GB" sz="1900" dirty="0"/>
              <a:t>Challenges with on demand FSM</a:t>
            </a:r>
          </a:p>
          <a:p>
            <a:pPr marL="91440" indent="0">
              <a:buNone/>
            </a:pPr>
            <a:r>
              <a:rPr lang="en-GB" sz="1900" dirty="0">
                <a:solidFill>
                  <a:schemeClr val="accent1">
                    <a:lumMod val="75000"/>
                  </a:schemeClr>
                </a:solidFill>
              </a:rPr>
              <a:t>3.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SCHEDULED DISLUDGING</a:t>
            </a:r>
          </a:p>
          <a:p>
            <a:pPr lvl="2"/>
            <a:r>
              <a:rPr lang="en-GB" sz="1900" dirty="0"/>
              <a:t>What is Scheduled desludging?</a:t>
            </a:r>
          </a:p>
          <a:p>
            <a:pPr lvl="2"/>
            <a:r>
              <a:rPr lang="en-GB" sz="1900" dirty="0"/>
              <a:t>Piloting of Scheduled desludging</a:t>
            </a:r>
          </a:p>
          <a:p>
            <a:pPr lvl="2"/>
            <a:r>
              <a:rPr lang="en-GB" sz="1900" dirty="0"/>
              <a:t>Lessons learned</a:t>
            </a:r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1"/>
            <a:endParaRPr lang="en-GB" dirty="0"/>
          </a:p>
          <a:p>
            <a:pPr marL="365760" lvl="1" indent="0">
              <a:buNone/>
            </a:pPr>
            <a:endParaRPr lang="en-GB" sz="1800" dirty="0"/>
          </a:p>
          <a:p>
            <a:pPr lvl="1"/>
            <a:endParaRPr lang="en-GB" sz="1800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9314" y="5270229"/>
            <a:ext cx="1311487" cy="13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31161A-6884-4562-B4B5-02A96873B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5520" y="6456375"/>
            <a:ext cx="6408712" cy="365760"/>
          </a:xfrm>
        </p:spPr>
        <p:txBody>
          <a:bodyPr/>
          <a:lstStyle/>
          <a:p>
            <a:r>
              <a:rPr lang="en-US">
                <a:solidFill>
                  <a:srgbClr val="575F6D"/>
                </a:solidFill>
                <a:latin typeface="Century Schoolbook"/>
              </a:rPr>
              <a:t>Nyonge Phiri - Lukanga Water Supply and Sanitation Company Ltd - 24.01.2024</a:t>
            </a:r>
            <a:endParaRPr lang="en-US" dirty="0">
              <a:solidFill>
                <a:srgbClr val="575F6D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194035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584" y="2852936"/>
            <a:ext cx="7467600" cy="868958"/>
          </a:xfrm>
        </p:spPr>
        <p:txBody>
          <a:bodyPr/>
          <a:lstStyle/>
          <a:p>
            <a:pPr algn="ctr"/>
            <a:r>
              <a:rPr lang="en-GB" b="1" dirty="0"/>
              <a:t>1. Introduction and background 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0388" y="5229199"/>
            <a:ext cx="13176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501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1.Introduction and background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69334" y="1763988"/>
            <a:ext cx="3754760" cy="463711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Formation of CU</a:t>
            </a:r>
          </a:p>
          <a:p>
            <a:r>
              <a:rPr lang="en-GB" sz="1800" dirty="0"/>
              <a:t>Started operations as a water and sanitation service provider on 1st February 2007</a:t>
            </a:r>
          </a:p>
          <a:p>
            <a:r>
              <a:rPr lang="en-GB" sz="1800" dirty="0"/>
              <a:t>Private Company (registered under the Companies Act) owned by municipalities in its service area</a:t>
            </a:r>
          </a:p>
          <a:p>
            <a:r>
              <a:rPr lang="en-GB" sz="1800" dirty="0"/>
              <a:t>Currently actively operates in 9 Districts of Central Province</a:t>
            </a:r>
          </a:p>
          <a:p>
            <a:pPr algn="just"/>
            <a:endParaRPr lang="en-GB" sz="2000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5366" y="2204865"/>
            <a:ext cx="4195434" cy="417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F0D2B310-2BEE-4927-8628-7582AC116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5551" y="6371671"/>
            <a:ext cx="6768752" cy="365760"/>
          </a:xfrm>
        </p:spPr>
        <p:txBody>
          <a:bodyPr/>
          <a:lstStyle/>
          <a:p>
            <a:r>
              <a:rPr lang="en-US" dirty="0">
                <a:solidFill>
                  <a:srgbClr val="575F6D"/>
                </a:solidFill>
                <a:latin typeface="Century Schoolbook"/>
              </a:rPr>
              <a:t>Nyonge Phiri - </a:t>
            </a:r>
            <a:r>
              <a:rPr lang="en-US" dirty="0" err="1">
                <a:solidFill>
                  <a:srgbClr val="575F6D"/>
                </a:solidFill>
                <a:latin typeface="Century Schoolbook"/>
              </a:rPr>
              <a:t>Lukanga</a:t>
            </a:r>
            <a:r>
              <a:rPr lang="en-US" dirty="0">
                <a:solidFill>
                  <a:srgbClr val="575F6D"/>
                </a:solidFill>
                <a:latin typeface="Century Schoolbook"/>
              </a:rPr>
              <a:t> Water Supply and Sanitation Company Ltd - 24.01.2024</a:t>
            </a:r>
          </a:p>
        </p:txBody>
      </p:sp>
    </p:spTree>
    <p:extLst>
      <p:ext uri="{BB962C8B-B14F-4D97-AF65-F5344CB8AC3E}">
        <p14:creationId xmlns:p14="http://schemas.microsoft.com/office/powerpoint/2010/main" val="14693742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448" y="581824"/>
            <a:ext cx="7543800" cy="576064"/>
          </a:xfrm>
        </p:spPr>
        <p:txBody>
          <a:bodyPr/>
          <a:lstStyle/>
          <a:p>
            <a:r>
              <a:rPr lang="en-GB" dirty="0"/>
              <a:t>BACKGROUND AND INTRODUCTION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4313" y="5474709"/>
            <a:ext cx="1311487" cy="13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849" y="1196753"/>
            <a:ext cx="4969743" cy="425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2135560" y="1451640"/>
            <a:ext cx="5616624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</a:rPr>
              <a:t>Operational Districts</a:t>
            </a:r>
            <a:endParaRPr lang="en-GB" sz="2200" dirty="0"/>
          </a:p>
          <a:p>
            <a:pPr lvl="1"/>
            <a:r>
              <a:rPr lang="en-GB" sz="1600" dirty="0" err="1"/>
              <a:t>Chibombo</a:t>
            </a:r>
            <a:endParaRPr lang="en-GB" sz="1600" dirty="0"/>
          </a:p>
          <a:p>
            <a:pPr lvl="1"/>
            <a:r>
              <a:rPr lang="en-GB" sz="1600" dirty="0"/>
              <a:t>Chisamba</a:t>
            </a:r>
          </a:p>
          <a:p>
            <a:pPr lvl="1"/>
            <a:r>
              <a:rPr lang="en-GB" sz="1600" dirty="0" err="1"/>
              <a:t>Kabwe</a:t>
            </a:r>
            <a:r>
              <a:rPr lang="en-GB" sz="1600" dirty="0"/>
              <a:t> </a:t>
            </a:r>
          </a:p>
          <a:p>
            <a:pPr lvl="1"/>
            <a:r>
              <a:rPr lang="en-GB" sz="1600" dirty="0" err="1"/>
              <a:t>Kapiri</a:t>
            </a:r>
            <a:r>
              <a:rPr lang="en-GB" sz="1600" dirty="0"/>
              <a:t> </a:t>
            </a:r>
            <a:r>
              <a:rPr lang="en-GB" sz="1600" dirty="0" err="1"/>
              <a:t>Mposhi</a:t>
            </a:r>
            <a:r>
              <a:rPr lang="en-GB" sz="1600" dirty="0"/>
              <a:t> </a:t>
            </a:r>
          </a:p>
          <a:p>
            <a:pPr lvl="1"/>
            <a:r>
              <a:rPr lang="en-GB" sz="1600" dirty="0" err="1"/>
              <a:t>Mkushi</a:t>
            </a:r>
            <a:r>
              <a:rPr lang="en-GB" sz="1600" dirty="0"/>
              <a:t> </a:t>
            </a:r>
          </a:p>
          <a:p>
            <a:pPr lvl="1"/>
            <a:r>
              <a:rPr lang="en-GB" sz="1600" dirty="0" err="1"/>
              <a:t>Serenje</a:t>
            </a:r>
            <a:endParaRPr lang="en-GB" sz="1600" dirty="0"/>
          </a:p>
          <a:p>
            <a:pPr lvl="1"/>
            <a:r>
              <a:rPr lang="en-GB" sz="1600" dirty="0" err="1"/>
              <a:t>Mumbwa</a:t>
            </a:r>
            <a:endParaRPr lang="en-GB" sz="1600" dirty="0"/>
          </a:p>
          <a:p>
            <a:pPr lvl="1"/>
            <a:r>
              <a:rPr lang="en-GB" sz="1600" dirty="0" err="1"/>
              <a:t>Shibuyunji</a:t>
            </a:r>
            <a:endParaRPr lang="en-GB" sz="1600" dirty="0"/>
          </a:p>
          <a:p>
            <a:pPr lvl="1"/>
            <a:endParaRPr lang="en-GB" sz="1600" dirty="0"/>
          </a:p>
          <a:p>
            <a:pPr marL="365760" lvl="1" indent="0">
              <a:buNone/>
            </a:pPr>
            <a:r>
              <a:rPr lang="en-GB" sz="1600" dirty="0"/>
              <a:t>Yet to start operations in:</a:t>
            </a:r>
          </a:p>
          <a:p>
            <a:pPr lvl="1"/>
            <a:r>
              <a:rPr lang="en-GB" sz="1600" dirty="0" err="1"/>
              <a:t>Chitambo</a:t>
            </a:r>
            <a:endParaRPr lang="en-GB" sz="1600" dirty="0"/>
          </a:p>
          <a:p>
            <a:pPr lvl="1"/>
            <a:r>
              <a:rPr lang="en-GB" sz="1600" dirty="0" err="1"/>
              <a:t>Luano</a:t>
            </a:r>
            <a:r>
              <a:rPr lang="en-GB" sz="1600" dirty="0"/>
              <a:t> and </a:t>
            </a:r>
          </a:p>
          <a:p>
            <a:pPr lvl="1"/>
            <a:r>
              <a:rPr lang="en-GB" sz="1600" dirty="0"/>
              <a:t>Ngabwe</a:t>
            </a:r>
            <a:endParaRPr lang="en-US" sz="16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6C09403-B51C-46CB-B967-27D5BA887914}"/>
              </a:ext>
            </a:extLst>
          </p:cNvPr>
          <p:cNvSpPr/>
          <p:nvPr/>
        </p:nvSpPr>
        <p:spPr>
          <a:xfrm rot="20086605">
            <a:off x="5821280" y="3244109"/>
            <a:ext cx="3370354" cy="8165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AC79B2B-6A72-4DF0-93FE-4B13DFF736D6}"/>
              </a:ext>
            </a:extLst>
          </p:cNvPr>
          <p:cNvSpPr/>
          <p:nvPr/>
        </p:nvSpPr>
        <p:spPr>
          <a:xfrm rot="2766370">
            <a:off x="6691509" y="2929616"/>
            <a:ext cx="753199" cy="5331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BDA001BD-7A03-4E5C-AC51-D8A0BB7F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6201" y="6414472"/>
            <a:ext cx="6768752" cy="365760"/>
          </a:xfrm>
        </p:spPr>
        <p:txBody>
          <a:bodyPr/>
          <a:lstStyle/>
          <a:p>
            <a:r>
              <a:rPr lang="en-US" dirty="0">
                <a:solidFill>
                  <a:srgbClr val="575F6D"/>
                </a:solidFill>
                <a:latin typeface="Century Schoolbook"/>
              </a:rPr>
              <a:t>Nyonge Phiri - </a:t>
            </a:r>
            <a:r>
              <a:rPr lang="en-US" dirty="0" err="1">
                <a:solidFill>
                  <a:srgbClr val="575F6D"/>
                </a:solidFill>
                <a:latin typeface="Century Schoolbook"/>
              </a:rPr>
              <a:t>Lukanga</a:t>
            </a:r>
            <a:r>
              <a:rPr lang="en-US" dirty="0">
                <a:solidFill>
                  <a:srgbClr val="575F6D"/>
                </a:solidFill>
                <a:latin typeface="Century Schoolbook"/>
              </a:rPr>
              <a:t> Water Supply and Sanitation Company Ltd - 24.01.2024</a:t>
            </a:r>
          </a:p>
        </p:txBody>
      </p:sp>
    </p:spTree>
    <p:extLst>
      <p:ext uri="{BB962C8B-B14F-4D97-AF65-F5344CB8AC3E}">
        <p14:creationId xmlns:p14="http://schemas.microsoft.com/office/powerpoint/2010/main" val="3791120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584" y="692696"/>
            <a:ext cx="7467600" cy="508918"/>
          </a:xfrm>
        </p:spPr>
        <p:txBody>
          <a:bodyPr>
            <a:normAutofit fontScale="90000"/>
          </a:bodyPr>
          <a:lstStyle/>
          <a:p>
            <a:r>
              <a:rPr lang="en-GB" dirty="0"/>
              <a:t>BACKGROUND AND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2928" y="1327829"/>
            <a:ext cx="3744416" cy="49404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900" dirty="0">
                <a:solidFill>
                  <a:schemeClr val="accent1">
                    <a:lumMod val="75000"/>
                  </a:schemeClr>
                </a:solidFill>
              </a:rPr>
              <a:t>Demographics &amp; service coverage</a:t>
            </a:r>
          </a:p>
          <a:p>
            <a:r>
              <a:rPr lang="en-GB" sz="2600" dirty="0"/>
              <a:t>Population in Service Area: 481,163 people</a:t>
            </a:r>
          </a:p>
          <a:p>
            <a:r>
              <a:rPr lang="en-GB" sz="2600" dirty="0" err="1"/>
              <a:t>Kabwe</a:t>
            </a:r>
            <a:r>
              <a:rPr lang="en-GB" sz="2600" dirty="0"/>
              <a:t>: 4th largest urban town in Zambia </a:t>
            </a:r>
          </a:p>
          <a:p>
            <a:r>
              <a:rPr lang="en-GB" sz="2600" dirty="0"/>
              <a:t>Number of water customer connections: 32,000 </a:t>
            </a:r>
          </a:p>
          <a:p>
            <a:r>
              <a:rPr lang="en-GB" sz="2600" dirty="0"/>
              <a:t>Number of sewer customer connections: 13,175 </a:t>
            </a:r>
          </a:p>
          <a:p>
            <a:r>
              <a:rPr lang="en-GB" sz="2600" dirty="0"/>
              <a:t>Water produced: 14.2 Mil. cubic meters/year 85.1% water supply service coverage</a:t>
            </a:r>
          </a:p>
          <a:p>
            <a:r>
              <a:rPr lang="en-GB" sz="2600" dirty="0"/>
              <a:t>Treatment of Sewer effluent of up to 0.6 Mil. Cubic Meters/ Year 59% sanitation service coverage with 19% being sewered and 40% being different forms of OSS</a:t>
            </a:r>
          </a:p>
          <a:p>
            <a:endParaRPr lang="en-GB" sz="2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6321" y="5229201"/>
            <a:ext cx="1311487" cy="13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7071" y="1710132"/>
            <a:ext cx="4736421" cy="294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5E6B4965-E599-4585-AABF-FC2B93CBE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7377" y="6394529"/>
            <a:ext cx="6768752" cy="365760"/>
          </a:xfrm>
        </p:spPr>
        <p:txBody>
          <a:bodyPr/>
          <a:lstStyle/>
          <a:p>
            <a:r>
              <a:rPr lang="en-US" dirty="0">
                <a:solidFill>
                  <a:srgbClr val="575F6D"/>
                </a:solidFill>
                <a:latin typeface="Century Schoolbook"/>
              </a:rPr>
              <a:t>Nyonge Phiri - </a:t>
            </a:r>
            <a:r>
              <a:rPr lang="en-US" dirty="0" err="1">
                <a:solidFill>
                  <a:srgbClr val="575F6D"/>
                </a:solidFill>
                <a:latin typeface="Century Schoolbook"/>
              </a:rPr>
              <a:t>Lukanga</a:t>
            </a:r>
            <a:r>
              <a:rPr lang="en-US" dirty="0">
                <a:solidFill>
                  <a:srgbClr val="575F6D"/>
                </a:solidFill>
                <a:latin typeface="Century Schoolbook"/>
              </a:rPr>
              <a:t> Water Supply and Sanitation Company Ltd - 24.01.2024</a:t>
            </a:r>
          </a:p>
        </p:txBody>
      </p:sp>
    </p:spTree>
    <p:extLst>
      <p:ext uri="{BB962C8B-B14F-4D97-AF65-F5344CB8AC3E}">
        <p14:creationId xmlns:p14="http://schemas.microsoft.com/office/powerpoint/2010/main" val="1366699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CA80D-D1ED-4A20-821F-C44E366CD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463471"/>
            <a:ext cx="7467600" cy="508918"/>
          </a:xfrm>
        </p:spPr>
        <p:txBody>
          <a:bodyPr>
            <a:noAutofit/>
          </a:bodyPr>
          <a:lstStyle/>
          <a:p>
            <a:r>
              <a:rPr lang="en-US" dirty="0"/>
              <a:t>Sewer System of </a:t>
            </a:r>
            <a:r>
              <a:rPr lang="en-US" dirty="0" err="1"/>
              <a:t>Kabwe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004C23-8152-4485-BC61-C455195EBA8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551" y="972389"/>
            <a:ext cx="7134867" cy="536953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8953B82-8D8D-426C-95AB-1B7F02FA1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6321" y="5229201"/>
            <a:ext cx="1311487" cy="13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35054A22-F7C7-4C05-8C52-3E86A1DA7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7377" y="6394529"/>
            <a:ext cx="6768752" cy="365760"/>
          </a:xfrm>
        </p:spPr>
        <p:txBody>
          <a:bodyPr/>
          <a:lstStyle/>
          <a:p>
            <a:r>
              <a:rPr lang="en-US" dirty="0">
                <a:solidFill>
                  <a:srgbClr val="575F6D"/>
                </a:solidFill>
                <a:latin typeface="Century Schoolbook"/>
              </a:rPr>
              <a:t>Nyonge Phiri - </a:t>
            </a:r>
            <a:r>
              <a:rPr lang="en-US" dirty="0" err="1">
                <a:solidFill>
                  <a:srgbClr val="575F6D"/>
                </a:solidFill>
                <a:latin typeface="Century Schoolbook"/>
              </a:rPr>
              <a:t>Lukanga</a:t>
            </a:r>
            <a:r>
              <a:rPr lang="en-US" dirty="0">
                <a:solidFill>
                  <a:srgbClr val="575F6D"/>
                </a:solidFill>
                <a:latin typeface="Century Schoolbook"/>
              </a:rPr>
              <a:t> Water Supply and Sanitation Company Ltd - 24.01.2024</a:t>
            </a:r>
          </a:p>
        </p:txBody>
      </p:sp>
    </p:spTree>
    <p:extLst>
      <p:ext uri="{BB962C8B-B14F-4D97-AF65-F5344CB8AC3E}">
        <p14:creationId xmlns:p14="http://schemas.microsoft.com/office/powerpoint/2010/main" val="30170431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584" y="2852936"/>
            <a:ext cx="7467600" cy="868958"/>
          </a:xfrm>
        </p:spPr>
        <p:txBody>
          <a:bodyPr>
            <a:noAutofit/>
          </a:bodyPr>
          <a:lstStyle/>
          <a:p>
            <a:pPr algn="ctr"/>
            <a:r>
              <a:rPr lang="en-GB" dirty="0"/>
              <a:t>2. Urban Sanitation and Hygiene for Health and Development (USHHD) Project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0388" y="5229199"/>
            <a:ext cx="13176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218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528" y="304513"/>
            <a:ext cx="8686800" cy="1714202"/>
          </a:xfrm>
        </p:spPr>
        <p:txBody>
          <a:bodyPr>
            <a:normAutofit fontScale="90000"/>
          </a:bodyPr>
          <a:lstStyle/>
          <a:p>
            <a:r>
              <a:rPr lang="en-GB" sz="3300" dirty="0"/>
              <a:t>Urban Sanitation and Hygiene for Health and Development (USHHD) Project</a:t>
            </a:r>
            <a:br>
              <a:rPr lang="en-GB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981200" y="1772816"/>
            <a:ext cx="4114800" cy="4399384"/>
          </a:xfrm>
        </p:spPr>
        <p:txBody>
          <a:bodyPr>
            <a:normAutofit/>
          </a:bodyPr>
          <a:lstStyle/>
          <a:p>
            <a:r>
              <a:rPr lang="en-GB" sz="1800" dirty="0"/>
              <a:t>Zambia is one of the 5 countries implementing the Dutch Government funded Urban Sanitation and Hygiene for Health and Development (USHHD) Project</a:t>
            </a:r>
          </a:p>
          <a:p>
            <a:r>
              <a:rPr lang="en-GB" sz="1800" dirty="0"/>
              <a:t>The USHHD is part of the Netherlands WASH SDG Consortium comprising of the WASH Alliance, SNV and PLAN International</a:t>
            </a:r>
          </a:p>
          <a:p>
            <a:r>
              <a:rPr lang="en-GB" sz="1800" dirty="0"/>
              <a:t>Lukanga and Chambeshi Water Supply and Sanitation Co Ltd have partnered with SNV to implement the project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3176" y="5272088"/>
            <a:ext cx="13176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66D093-4175-44C5-8DCC-1B94682ED8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9808" y="2895380"/>
            <a:ext cx="3528392" cy="1314219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AD7904A1-2468-4A6C-9DF9-F66CD55D1EED}"/>
              </a:ext>
            </a:extLst>
          </p:cNvPr>
          <p:cNvSpPr txBox="1">
            <a:spLocks/>
          </p:cNvSpPr>
          <p:nvPr/>
        </p:nvSpPr>
        <p:spPr>
          <a:xfrm>
            <a:off x="1847528" y="6400482"/>
            <a:ext cx="6768752" cy="365760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75F6D"/>
                </a:solidFill>
                <a:latin typeface="Century Schoolbook"/>
              </a:rPr>
              <a:t>Nyonge Phiri - Lukanga Water Supply and Sanitation Company Ltd - 24.01.2024</a:t>
            </a:r>
            <a:endParaRPr lang="en-US" dirty="0">
              <a:solidFill>
                <a:srgbClr val="575F6D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404484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CE1D8E-F19C-6011-E5D2-411C1B5AFAD6}"/>
              </a:ext>
            </a:extLst>
          </p:cNvPr>
          <p:cNvSpPr/>
          <p:nvPr/>
        </p:nvSpPr>
        <p:spPr>
          <a:xfrm>
            <a:off x="0" y="0"/>
            <a:ext cx="12192000" cy="1507808"/>
          </a:xfrm>
          <a:prstGeom prst="rect">
            <a:avLst/>
          </a:prstGeom>
          <a:solidFill>
            <a:srgbClr val="159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08A678-5283-B79F-07DF-DAF9E007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7" y="91122"/>
            <a:ext cx="12124623" cy="1325563"/>
          </a:xfrm>
        </p:spPr>
        <p:txBody>
          <a:bodyPr>
            <a:norm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Webinar Series on </a:t>
            </a:r>
            <a:r>
              <a:rPr lang="de-DE" b="1" dirty="0" err="1">
                <a:solidFill>
                  <a:schemeClr val="bg1"/>
                </a:solidFill>
              </a:rPr>
              <a:t>utility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engagement</a:t>
            </a:r>
            <a:r>
              <a:rPr lang="de-DE" b="1" dirty="0">
                <a:solidFill>
                  <a:schemeClr val="bg1"/>
                </a:solidFill>
              </a:rPr>
              <a:t> in </a:t>
            </a:r>
            <a:r>
              <a:rPr lang="de-DE" b="1" dirty="0" err="1">
                <a:solidFill>
                  <a:schemeClr val="bg1"/>
                </a:solidFill>
              </a:rPr>
              <a:t>sanitation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B2BADE-84A0-1108-F6C2-8A74047FC671}"/>
              </a:ext>
            </a:extLst>
          </p:cNvPr>
          <p:cNvSpPr/>
          <p:nvPr/>
        </p:nvSpPr>
        <p:spPr>
          <a:xfrm>
            <a:off x="394636" y="1828800"/>
            <a:ext cx="6462559" cy="4668253"/>
          </a:xfrm>
          <a:prstGeom prst="roundRect">
            <a:avLst/>
          </a:prstGeom>
          <a:noFill/>
          <a:ln w="57150">
            <a:solidFill>
              <a:srgbClr val="159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4FF897-C0AE-D900-1B01-E1365A60ABE4}"/>
              </a:ext>
            </a:extLst>
          </p:cNvPr>
          <p:cNvSpPr/>
          <p:nvPr/>
        </p:nvSpPr>
        <p:spPr>
          <a:xfrm>
            <a:off x="7085436" y="1828800"/>
            <a:ext cx="4711928" cy="4668253"/>
          </a:xfrm>
          <a:prstGeom prst="roundRect">
            <a:avLst/>
          </a:prstGeom>
          <a:noFill/>
          <a:ln w="57150">
            <a:solidFill>
              <a:srgbClr val="159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517F10-CC1E-4924-B5E4-B2D9F13752D3}"/>
              </a:ext>
            </a:extLst>
          </p:cNvPr>
          <p:cNvSpPr txBox="1"/>
          <p:nvPr/>
        </p:nvSpPr>
        <p:spPr>
          <a:xfrm>
            <a:off x="2394011" y="1858019"/>
            <a:ext cx="1965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Conveners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8A5386-C888-D64E-EAEE-9489C471786E}"/>
              </a:ext>
            </a:extLst>
          </p:cNvPr>
          <p:cNvSpPr txBox="1"/>
          <p:nvPr/>
        </p:nvSpPr>
        <p:spPr>
          <a:xfrm>
            <a:off x="8480522" y="1997989"/>
            <a:ext cx="1804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Objective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ACEFC3-D403-56CF-F167-7F3F07C30C8B}"/>
              </a:ext>
            </a:extLst>
          </p:cNvPr>
          <p:cNvSpPr txBox="1"/>
          <p:nvPr/>
        </p:nvSpPr>
        <p:spPr>
          <a:xfrm>
            <a:off x="7250866" y="2722917"/>
            <a:ext cx="43736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Facilitate the exchange of knowledge, experiences and lessons learned among water operators across Africa, showcasing diverse case studies and approaches to improving urban sanitation access.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12BD8D4B-42C4-FCD2-1F77-E20118EE67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6669" y="5693614"/>
            <a:ext cx="1730252" cy="469688"/>
          </a:xfrm>
          <a:prstGeom prst="rect">
            <a:avLst/>
          </a:prstGeom>
        </p:spPr>
      </p:pic>
      <p:pic>
        <p:nvPicPr>
          <p:cNvPr id="15" name="Picture 14" descr="A logo for a water company&#10;&#10;Description automatically generated with medium confidence">
            <a:extLst>
              <a:ext uri="{FF2B5EF4-FFF2-40B4-BE49-F238E27FC236}">
                <a16:creationId xmlns:a16="http://schemas.microsoft.com/office/drawing/2014/main" id="{EA926C75-374E-8123-2B30-273E893200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19" y="2410769"/>
            <a:ext cx="2239851" cy="1076310"/>
          </a:xfrm>
          <a:prstGeom prst="rect">
            <a:avLst/>
          </a:prstGeom>
        </p:spPr>
      </p:pic>
      <p:pic>
        <p:nvPicPr>
          <p:cNvPr id="17" name="Picture 16" descr="A logo for water for a company&#10;&#10;Description automatically generated with medium confidence">
            <a:extLst>
              <a:ext uri="{FF2B5EF4-FFF2-40B4-BE49-F238E27FC236}">
                <a16:creationId xmlns:a16="http://schemas.microsoft.com/office/drawing/2014/main" id="{039DD917-FBE3-DEC2-99F5-1E24BA943E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924" y="4203976"/>
            <a:ext cx="1824375" cy="1280263"/>
          </a:xfrm>
          <a:prstGeom prst="rect">
            <a:avLst/>
          </a:prstGeom>
        </p:spPr>
      </p:pic>
      <p:pic>
        <p:nvPicPr>
          <p:cNvPr id="19" name="Picture 18" descr="Black text on a gray background&#10;&#10;Description automatically generated">
            <a:extLst>
              <a:ext uri="{FF2B5EF4-FFF2-40B4-BE49-F238E27FC236}">
                <a16:creationId xmlns:a16="http://schemas.microsoft.com/office/drawing/2014/main" id="{3D296FCF-85A2-7A2C-3BC5-9BB37571E1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3868" y="2109704"/>
            <a:ext cx="1618271" cy="1076310"/>
          </a:xfrm>
          <a:prstGeom prst="rect">
            <a:avLst/>
          </a:prstGeom>
        </p:spPr>
      </p:pic>
      <p:pic>
        <p:nvPicPr>
          <p:cNvPr id="21" name="Picture 20" descr="A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15AB048A-8A5A-A1F6-1B94-D4BFE2B96D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464" y="4115399"/>
            <a:ext cx="3791700" cy="1652157"/>
          </a:xfrm>
          <a:prstGeom prst="rect">
            <a:avLst/>
          </a:prstGeom>
        </p:spPr>
      </p:pic>
      <p:pic>
        <p:nvPicPr>
          <p:cNvPr id="25" name="Picture 24" descr="A logo with a fingerprint&#10;&#10;Description automatically generated">
            <a:extLst>
              <a:ext uri="{FF2B5EF4-FFF2-40B4-BE49-F238E27FC236}">
                <a16:creationId xmlns:a16="http://schemas.microsoft.com/office/drawing/2014/main" id="{78F2CC94-8141-1566-42CD-7DC1ECFD3B1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121" y="2565016"/>
            <a:ext cx="1798687" cy="1065282"/>
          </a:xfrm>
          <a:prstGeom prst="rect">
            <a:avLst/>
          </a:prstGeom>
        </p:spPr>
      </p:pic>
      <p:pic>
        <p:nvPicPr>
          <p:cNvPr id="27" name="Picture 26" descr="A red and white logo&#10;&#10;Description automatically generated">
            <a:extLst>
              <a:ext uri="{FF2B5EF4-FFF2-40B4-BE49-F238E27FC236}">
                <a16:creationId xmlns:a16="http://schemas.microsoft.com/office/drawing/2014/main" id="{B78B7745-8476-A1FF-9740-635215C9AA8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172" y="5371409"/>
            <a:ext cx="2381859" cy="992792"/>
          </a:xfrm>
          <a:prstGeom prst="rect">
            <a:avLst/>
          </a:prstGeom>
        </p:spPr>
      </p:pic>
      <p:pic>
        <p:nvPicPr>
          <p:cNvPr id="5" name="Picture 4" descr="A blue logo with white text&#10;&#10;Description automatically generated">
            <a:extLst>
              <a:ext uri="{FF2B5EF4-FFF2-40B4-BE49-F238E27FC236}">
                <a16:creationId xmlns:a16="http://schemas.microsoft.com/office/drawing/2014/main" id="{13D8F4B6-9900-2C12-2417-F40D50F90AD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277" y="3605418"/>
            <a:ext cx="1462776" cy="1753138"/>
          </a:xfrm>
          <a:prstGeom prst="rect">
            <a:avLst/>
          </a:prstGeom>
        </p:spPr>
      </p:pic>
      <p:pic>
        <p:nvPicPr>
          <p:cNvPr id="7" name="Picture 6" descr="Black text on a white background&#10;&#10;Description automatically generated">
            <a:extLst>
              <a:ext uri="{FF2B5EF4-FFF2-40B4-BE49-F238E27FC236}">
                <a16:creationId xmlns:a16="http://schemas.microsoft.com/office/drawing/2014/main" id="{F0E52074-CF3E-ACA3-8A89-CACA5D279A4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421" y="3501405"/>
            <a:ext cx="2242183" cy="72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602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116632"/>
            <a:ext cx="8640960" cy="1066130"/>
          </a:xfrm>
        </p:spPr>
        <p:txBody>
          <a:bodyPr>
            <a:noAutofit/>
          </a:bodyPr>
          <a:lstStyle/>
          <a:p>
            <a:r>
              <a:rPr lang="en-GB" dirty="0"/>
              <a:t>Urban Sanitation and Hygiene for Health and Development (USHHD) Project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919536" y="1427907"/>
            <a:ext cx="4104456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Data from the Baseline study</a:t>
            </a:r>
          </a:p>
          <a:p>
            <a:r>
              <a:rPr lang="en-GB" dirty="0"/>
              <a:t>Sanitation coverage by sewers: 19%</a:t>
            </a:r>
          </a:p>
          <a:p>
            <a:r>
              <a:rPr lang="en-GB" dirty="0"/>
              <a:t>Open defecation: 12.4%</a:t>
            </a:r>
          </a:p>
          <a:p>
            <a:r>
              <a:rPr lang="en-GB" dirty="0"/>
              <a:t>Access to functional, clean and private toilet in </a:t>
            </a:r>
            <a:r>
              <a:rPr lang="en-GB" dirty="0" err="1"/>
              <a:t>Kabwe</a:t>
            </a:r>
            <a:r>
              <a:rPr lang="en-GB" dirty="0"/>
              <a:t>: 57%</a:t>
            </a:r>
          </a:p>
          <a:p>
            <a:r>
              <a:rPr lang="en-GB" dirty="0"/>
              <a:t>unsafe practices by manual emptier: they bury the sludge by the side in the premises as they do not have transporting device</a:t>
            </a:r>
          </a:p>
          <a:p>
            <a:r>
              <a:rPr lang="en-GB" dirty="0"/>
              <a:t>Emptier do not have protocols for dealing with accidental spillages</a:t>
            </a:r>
          </a:p>
          <a:p>
            <a:r>
              <a:rPr lang="en-GB" dirty="0"/>
              <a:t>For mechanical emptiers there are tankers provided by the CU &amp; private sector. Leading to the need for developing protocols for OHS &amp; dealing with accidents.</a:t>
            </a:r>
          </a:p>
          <a:p>
            <a:r>
              <a:rPr lang="en-GB" dirty="0"/>
              <a:t>Mechanical emptier  services had been limited to septic tanks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6309" y="1340768"/>
            <a:ext cx="3267075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7" y="5373217"/>
            <a:ext cx="13176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D66B65D6-1AB3-4E9A-8609-99EAB3C6655D}"/>
              </a:ext>
            </a:extLst>
          </p:cNvPr>
          <p:cNvSpPr txBox="1">
            <a:spLocks/>
          </p:cNvSpPr>
          <p:nvPr/>
        </p:nvSpPr>
        <p:spPr>
          <a:xfrm>
            <a:off x="1893313" y="6375608"/>
            <a:ext cx="6768752" cy="365760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75F6D"/>
                </a:solidFill>
                <a:latin typeface="Century Schoolbook"/>
              </a:rPr>
              <a:t>Nyonge Phiri - Lukanga Water Supply and Sanitation Company Ltd - 24.01.2024</a:t>
            </a:r>
            <a:endParaRPr lang="en-US" dirty="0">
              <a:solidFill>
                <a:srgbClr val="575F6D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9447715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76E09-8F3F-4A84-B788-94863DF50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363272" cy="1143000"/>
          </a:xfrm>
        </p:spPr>
        <p:txBody>
          <a:bodyPr/>
          <a:lstStyle/>
          <a:p>
            <a:r>
              <a:rPr lang="en-US" dirty="0"/>
              <a:t>Guiding Principles to achieve SDG 6.2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CB93A-F3B7-4ED6-A7E2-637E4B8ADA7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82208" y="2125492"/>
            <a:ext cx="4417848" cy="4572000"/>
          </a:xfrm>
        </p:spPr>
        <p:txBody>
          <a:bodyPr>
            <a:normAutofit/>
          </a:bodyPr>
          <a:lstStyle/>
          <a:p>
            <a:r>
              <a:rPr lang="en-US" sz="2000" dirty="0"/>
              <a:t>Achieve access</a:t>
            </a:r>
          </a:p>
          <a:p>
            <a:r>
              <a:rPr lang="en-US" sz="2000" dirty="0"/>
              <a:t>Adequate for customers</a:t>
            </a:r>
          </a:p>
          <a:p>
            <a:r>
              <a:rPr lang="en-US" sz="2000" dirty="0"/>
              <a:t>Equitable </a:t>
            </a:r>
          </a:p>
          <a:p>
            <a:r>
              <a:rPr lang="en-US" sz="2000" dirty="0"/>
              <a:t>Sanitation &amp; hygiene for all</a:t>
            </a:r>
          </a:p>
          <a:p>
            <a:r>
              <a:rPr lang="en-US" sz="2000" dirty="0"/>
              <a:t>Participatory approach </a:t>
            </a:r>
          </a:p>
          <a:p>
            <a:r>
              <a:rPr lang="en-US" sz="2000" dirty="0"/>
              <a:t>Marked-based instruments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9D3667D-75D2-4480-A101-163F93F14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0680" y="5373216"/>
            <a:ext cx="1080120" cy="108402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4EDF0E-AE90-43B5-990E-A00F7D89EB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033" y="1948386"/>
            <a:ext cx="3481743" cy="2728144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605302FF-C2F3-42E2-96BB-35D859CFEC1A}"/>
              </a:ext>
            </a:extLst>
          </p:cNvPr>
          <p:cNvSpPr txBox="1">
            <a:spLocks/>
          </p:cNvSpPr>
          <p:nvPr/>
        </p:nvSpPr>
        <p:spPr>
          <a:xfrm>
            <a:off x="1797377" y="6394529"/>
            <a:ext cx="6768752" cy="365760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575F6D"/>
                </a:solidFill>
                <a:latin typeface="Century Schoolbook"/>
              </a:rPr>
              <a:t>Nyonge Phiri - </a:t>
            </a:r>
            <a:r>
              <a:rPr lang="en-US" dirty="0" err="1">
                <a:solidFill>
                  <a:srgbClr val="575F6D"/>
                </a:solidFill>
                <a:latin typeface="Century Schoolbook"/>
              </a:rPr>
              <a:t>Lukanga</a:t>
            </a:r>
            <a:r>
              <a:rPr lang="en-US" dirty="0">
                <a:solidFill>
                  <a:srgbClr val="575F6D"/>
                </a:solidFill>
                <a:latin typeface="Century Schoolbook"/>
              </a:rPr>
              <a:t> Water Supply and Sanitation Company Ltd - 24.01.2024</a:t>
            </a:r>
          </a:p>
        </p:txBody>
      </p:sp>
    </p:spTree>
    <p:extLst>
      <p:ext uri="{BB962C8B-B14F-4D97-AF65-F5344CB8AC3E}">
        <p14:creationId xmlns:p14="http://schemas.microsoft.com/office/powerpoint/2010/main" val="4345934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Establishing on demand </a:t>
            </a:r>
            <a:r>
              <a:rPr lang="en-GB" dirty="0" err="1"/>
              <a:t>fsm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23655" y="2021366"/>
            <a:ext cx="3657600" cy="45720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SNV Support through the (USHHD)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GB" sz="1800" dirty="0"/>
              <a:t>Develop an OSS strategy document</a:t>
            </a:r>
          </a:p>
          <a:p>
            <a:r>
              <a:rPr lang="en-GB" sz="1800" dirty="0"/>
              <a:t>Establishing a community-based organisation </a:t>
            </a:r>
          </a:p>
          <a:p>
            <a:r>
              <a:rPr lang="en-GB" sz="1800" dirty="0"/>
              <a:t> construction of an FSTP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4313" y="5373217"/>
            <a:ext cx="13176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220" y="1646033"/>
            <a:ext cx="4320480" cy="3240360"/>
          </a:xfr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E1F4AD4-828C-4DD7-B88C-3B73BF3E6A99}"/>
              </a:ext>
            </a:extLst>
          </p:cNvPr>
          <p:cNvSpPr txBox="1">
            <a:spLocks/>
          </p:cNvSpPr>
          <p:nvPr/>
        </p:nvSpPr>
        <p:spPr>
          <a:xfrm>
            <a:off x="1919536" y="6325081"/>
            <a:ext cx="6768752" cy="365760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575F6D"/>
                </a:solidFill>
                <a:latin typeface="Century Schoolbook"/>
              </a:rPr>
              <a:t>Nyonge Phiri - </a:t>
            </a:r>
            <a:r>
              <a:rPr lang="en-US" dirty="0" err="1">
                <a:solidFill>
                  <a:srgbClr val="575F6D"/>
                </a:solidFill>
                <a:latin typeface="Century Schoolbook"/>
              </a:rPr>
              <a:t>Lukanga</a:t>
            </a:r>
            <a:r>
              <a:rPr lang="en-US" dirty="0">
                <a:solidFill>
                  <a:srgbClr val="575F6D"/>
                </a:solidFill>
                <a:latin typeface="Century Schoolbook"/>
              </a:rPr>
              <a:t> Water Supply and Sanitation Company Ltd - 24.01.2024</a:t>
            </a:r>
          </a:p>
        </p:txBody>
      </p:sp>
    </p:spTree>
    <p:extLst>
      <p:ext uri="{BB962C8B-B14F-4D97-AF65-F5344CB8AC3E}">
        <p14:creationId xmlns:p14="http://schemas.microsoft.com/office/powerpoint/2010/main" val="28850955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on demand fsm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4330824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Development of Strategy</a:t>
            </a:r>
          </a:p>
          <a:p>
            <a:r>
              <a:rPr lang="en-GB" sz="2000" dirty="0"/>
              <a:t>Hired a consultant</a:t>
            </a:r>
          </a:p>
          <a:p>
            <a:r>
              <a:rPr lang="en-GB" sz="2000" dirty="0"/>
              <a:t>Held workshops</a:t>
            </a:r>
          </a:p>
          <a:p>
            <a:r>
              <a:rPr lang="en-GB" sz="2000" dirty="0"/>
              <a:t>Stakeholder engagement through multi-stakeholder platform</a:t>
            </a:r>
          </a:p>
          <a:p>
            <a:r>
              <a:rPr lang="en-GB" sz="2000" dirty="0"/>
              <a:t>Drafting of strategy document</a:t>
            </a:r>
          </a:p>
          <a:p>
            <a:r>
              <a:rPr lang="en-GB" sz="2000" dirty="0"/>
              <a:t>BCC campaigns promoting safe pit emptying &amp; safe waste disposal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2032" y="1611008"/>
            <a:ext cx="2824348" cy="399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2344" y="5603344"/>
            <a:ext cx="1080120" cy="108402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66EACA1F-C015-4113-869B-70C3B257092F}"/>
              </a:ext>
            </a:extLst>
          </p:cNvPr>
          <p:cNvSpPr txBox="1">
            <a:spLocks/>
          </p:cNvSpPr>
          <p:nvPr/>
        </p:nvSpPr>
        <p:spPr>
          <a:xfrm>
            <a:off x="1797377" y="6394529"/>
            <a:ext cx="6768752" cy="365760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75F6D"/>
                </a:solidFill>
                <a:latin typeface="Century Schoolbook"/>
              </a:rPr>
              <a:t>Nyonge Phiri - Lukanga Water Supply and Sanitation Company Ltd - 24.01.2024</a:t>
            </a:r>
            <a:endParaRPr lang="en-US" dirty="0">
              <a:solidFill>
                <a:srgbClr val="575F6D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8519479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on demand fsm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3826768" cy="4572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600" dirty="0">
                <a:solidFill>
                  <a:schemeClr val="accent1">
                    <a:lumMod val="75000"/>
                  </a:schemeClr>
                </a:solidFill>
              </a:rPr>
              <a:t>Formation of Community based </a:t>
            </a:r>
            <a:r>
              <a:rPr lang="en-GB" sz="2600">
                <a:solidFill>
                  <a:schemeClr val="accent1">
                    <a:lumMod val="75000"/>
                  </a:schemeClr>
                </a:solidFill>
              </a:rPr>
              <a:t>Enterprise (CBE)</a:t>
            </a:r>
            <a:endParaRPr lang="en-GB" sz="2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200" dirty="0"/>
              <a:t>Identification of informal emptiers</a:t>
            </a:r>
          </a:p>
          <a:p>
            <a:r>
              <a:rPr lang="en-GB" sz="2200" dirty="0"/>
              <a:t>Training </a:t>
            </a:r>
          </a:p>
          <a:p>
            <a:r>
              <a:rPr lang="en-GB" sz="2200" dirty="0"/>
              <a:t>Vaccination (Hepatitis B, Cholera, Tetanus)</a:t>
            </a:r>
          </a:p>
          <a:p>
            <a:r>
              <a:rPr lang="en-GB" sz="2200" dirty="0"/>
              <a:t>Provision of PPE</a:t>
            </a:r>
          </a:p>
          <a:p>
            <a:r>
              <a:rPr lang="en-GB" sz="2200" dirty="0"/>
              <a:t>Provision of transport and tools</a:t>
            </a:r>
          </a:p>
          <a:p>
            <a:r>
              <a:rPr lang="en-GB" sz="2200" dirty="0"/>
              <a:t>Registration of CBE</a:t>
            </a:r>
          </a:p>
          <a:p>
            <a:r>
              <a:rPr lang="en-GB" sz="2200" dirty="0"/>
              <a:t>Marketing of services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1" y="1795064"/>
            <a:ext cx="4320177" cy="357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6" y="5373216"/>
            <a:ext cx="13589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EA8A6543-3197-40B0-8A01-B3A55027AA20}"/>
              </a:ext>
            </a:extLst>
          </p:cNvPr>
          <p:cNvSpPr txBox="1">
            <a:spLocks/>
          </p:cNvSpPr>
          <p:nvPr/>
        </p:nvSpPr>
        <p:spPr>
          <a:xfrm>
            <a:off x="1797377" y="6394529"/>
            <a:ext cx="6768752" cy="365760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75F6D"/>
                </a:solidFill>
                <a:latin typeface="Century Schoolbook"/>
              </a:rPr>
              <a:t>Nyonge Phiri - Lukanga Water Supply and Sanitation Company Ltd - 24.01.2024</a:t>
            </a:r>
            <a:endParaRPr lang="en-US" dirty="0">
              <a:solidFill>
                <a:srgbClr val="575F6D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7107603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on demand fsm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Construction of FSTP</a:t>
            </a:r>
          </a:p>
          <a:p>
            <a:r>
              <a:rPr lang="en-GB" sz="2000" dirty="0"/>
              <a:t>Hired a consultant for design of FSTP</a:t>
            </a:r>
          </a:p>
          <a:p>
            <a:r>
              <a:rPr lang="en-GB" sz="2000" dirty="0"/>
              <a:t>However, resources were not sufficient for full implementation of the design</a:t>
            </a:r>
          </a:p>
          <a:p>
            <a:r>
              <a:rPr lang="en-GB" sz="2000" dirty="0"/>
              <a:t>LgWSC identified an old treatment facility whose drying beds could be rehabilitated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166" y="3199884"/>
            <a:ext cx="4077479" cy="2416284"/>
          </a:xfr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1" y="1453043"/>
            <a:ext cx="4098439" cy="201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328" y="5546178"/>
            <a:ext cx="13589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DD228EA2-8820-4C1D-96B2-9DB91E8A906B}"/>
              </a:ext>
            </a:extLst>
          </p:cNvPr>
          <p:cNvSpPr txBox="1">
            <a:spLocks/>
          </p:cNvSpPr>
          <p:nvPr/>
        </p:nvSpPr>
        <p:spPr>
          <a:xfrm>
            <a:off x="1954741" y="6344717"/>
            <a:ext cx="6768752" cy="365760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75F6D"/>
                </a:solidFill>
                <a:latin typeface="Century Schoolbook"/>
              </a:rPr>
              <a:t>Nyonge Phiri - Lukanga Water Supply and Sanitation Company Ltd - 24.01.2024</a:t>
            </a:r>
            <a:endParaRPr lang="en-US" dirty="0">
              <a:solidFill>
                <a:srgbClr val="575F6D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765626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on demand fsm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90039" y="1599251"/>
            <a:ext cx="7612782" cy="479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328" y="5407025"/>
            <a:ext cx="13589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A5718962-91CE-4751-9D15-C83A3AB6AD8D}"/>
              </a:ext>
            </a:extLst>
          </p:cNvPr>
          <p:cNvSpPr txBox="1">
            <a:spLocks/>
          </p:cNvSpPr>
          <p:nvPr/>
        </p:nvSpPr>
        <p:spPr>
          <a:xfrm>
            <a:off x="1797377" y="6394529"/>
            <a:ext cx="8134129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prstClr val="black"/>
                </a:solidFill>
                <a:latin typeface="Century Schoolbook"/>
              </a:rPr>
              <a:t>Nyonge Phiri - Lukanga Water Supply and Sanitation Company Ltd - 24.01.2024</a:t>
            </a:r>
            <a:endParaRPr lang="en-US" sz="1200" dirty="0">
              <a:solidFill>
                <a:prstClr val="black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8671466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on demand fsm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3657600" cy="38925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100" dirty="0">
                <a:solidFill>
                  <a:schemeClr val="accent1">
                    <a:lumMod val="75000"/>
                  </a:schemeClr>
                </a:solidFill>
              </a:rPr>
              <a:t>How it works</a:t>
            </a:r>
          </a:p>
          <a:p>
            <a:r>
              <a:rPr lang="en-GB" sz="2300" dirty="0"/>
              <a:t>Community engagement and Marketing of the services</a:t>
            </a:r>
          </a:p>
          <a:p>
            <a:r>
              <a:rPr lang="en-GB" sz="2300" dirty="0"/>
              <a:t>Customer requests for service</a:t>
            </a:r>
          </a:p>
          <a:p>
            <a:r>
              <a:rPr lang="en-GB" sz="2300" dirty="0"/>
              <a:t>Assessment of toilet facility for </a:t>
            </a:r>
            <a:r>
              <a:rPr lang="en-GB" sz="2300" dirty="0" err="1"/>
              <a:t>emptiability</a:t>
            </a:r>
            <a:endParaRPr lang="en-GB" sz="2300" dirty="0"/>
          </a:p>
          <a:p>
            <a:r>
              <a:rPr lang="en-GB" sz="2300" dirty="0"/>
              <a:t>Customer makes payment for services </a:t>
            </a:r>
          </a:p>
          <a:p>
            <a:r>
              <a:rPr lang="en-GB" sz="2300" dirty="0"/>
              <a:t>Customer receives a call notifying them of upcoming desludging on their property </a:t>
            </a:r>
          </a:p>
          <a:p>
            <a:r>
              <a:rPr lang="en-GB" sz="2300" dirty="0"/>
              <a:t> Desludging team empties toilet and delivers waste to FSTP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0860" y="1639604"/>
            <a:ext cx="3384376" cy="432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6" y="5492750"/>
            <a:ext cx="13589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A0698DFC-CE9B-44FC-B65A-B3C000CA1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9536" y="6372997"/>
            <a:ext cx="6768752" cy="365760"/>
          </a:xfrm>
        </p:spPr>
        <p:txBody>
          <a:bodyPr/>
          <a:lstStyle/>
          <a:p>
            <a:r>
              <a:rPr lang="en-US" dirty="0">
                <a:solidFill>
                  <a:srgbClr val="575F6D"/>
                </a:solidFill>
                <a:latin typeface="Century Schoolbook"/>
              </a:rPr>
              <a:t>Nyonge Phiri - </a:t>
            </a:r>
            <a:r>
              <a:rPr lang="en-US" dirty="0" err="1">
                <a:solidFill>
                  <a:srgbClr val="575F6D"/>
                </a:solidFill>
                <a:latin typeface="Century Schoolbook"/>
              </a:rPr>
              <a:t>Lukanga</a:t>
            </a:r>
            <a:r>
              <a:rPr lang="en-US" dirty="0">
                <a:solidFill>
                  <a:srgbClr val="575F6D"/>
                </a:solidFill>
                <a:latin typeface="Century Schoolbook"/>
              </a:rPr>
              <a:t> Water Supply and Sanitation Company Ltd - 24.01.2024</a:t>
            </a:r>
          </a:p>
        </p:txBody>
      </p:sp>
    </p:spTree>
    <p:extLst>
      <p:ext uri="{BB962C8B-B14F-4D97-AF65-F5344CB8AC3E}">
        <p14:creationId xmlns:p14="http://schemas.microsoft.com/office/powerpoint/2010/main" val="13309677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95536" y="299843"/>
            <a:ext cx="7255568" cy="854968"/>
          </a:xfrm>
        </p:spPr>
        <p:txBody>
          <a:bodyPr/>
          <a:lstStyle/>
          <a:p>
            <a:r>
              <a:rPr lang="en-US" dirty="0"/>
              <a:t>Establishing on demand fsm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336" y="5547320"/>
            <a:ext cx="13589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5537" y="1340769"/>
            <a:ext cx="7988895" cy="420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4E6594E1-4DE7-4DA0-8B2D-49F670F4108F}"/>
              </a:ext>
            </a:extLst>
          </p:cNvPr>
          <p:cNvSpPr txBox="1">
            <a:spLocks/>
          </p:cNvSpPr>
          <p:nvPr/>
        </p:nvSpPr>
        <p:spPr>
          <a:xfrm>
            <a:off x="1847529" y="6509763"/>
            <a:ext cx="10995367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  <a:latin typeface="Century Schoolbook"/>
              </a:rPr>
              <a:t>Nyonge Phiri - </a:t>
            </a:r>
            <a:r>
              <a:rPr lang="en-US" sz="1200" dirty="0" err="1">
                <a:solidFill>
                  <a:prstClr val="black"/>
                </a:solidFill>
                <a:latin typeface="Century Schoolbook"/>
              </a:rPr>
              <a:t>Lukanga</a:t>
            </a:r>
            <a:r>
              <a:rPr lang="en-US" sz="1200" dirty="0">
                <a:solidFill>
                  <a:prstClr val="black"/>
                </a:solidFill>
                <a:latin typeface="Century Schoolbook"/>
              </a:rPr>
              <a:t> Water Supply and Sanitation Company Ltd - 24.01.2024</a:t>
            </a:r>
          </a:p>
        </p:txBody>
      </p:sp>
    </p:spTree>
    <p:extLst>
      <p:ext uri="{BB962C8B-B14F-4D97-AF65-F5344CB8AC3E}">
        <p14:creationId xmlns:p14="http://schemas.microsoft.com/office/powerpoint/2010/main" val="21849276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on demand fsm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Challenges with on demand FSM</a:t>
            </a:r>
          </a:p>
          <a:p>
            <a:r>
              <a:rPr lang="en-GB" sz="1800" dirty="0"/>
              <a:t>Not enough volume of sales to sustain private sector participation (slow uptake of services)</a:t>
            </a:r>
          </a:p>
          <a:p>
            <a:r>
              <a:rPr lang="en-GB" sz="1800" dirty="0"/>
              <a:t>Seasonal nature of demand for emptying</a:t>
            </a:r>
          </a:p>
          <a:p>
            <a:r>
              <a:rPr lang="en-GB" sz="1800" dirty="0"/>
              <a:t>Difficult to collect data in communities</a:t>
            </a:r>
          </a:p>
          <a:p>
            <a:r>
              <a:rPr lang="en-GB" sz="1800" dirty="0"/>
              <a:t>Affordability of services for the poor</a:t>
            </a:r>
          </a:p>
          <a:p>
            <a:endParaRPr lang="en-GB" dirty="0"/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328" y="5480372"/>
            <a:ext cx="1359526" cy="136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916833"/>
            <a:ext cx="4526474" cy="33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80A9CE2F-586E-4277-8675-5AC51A86D99C}"/>
              </a:ext>
            </a:extLst>
          </p:cNvPr>
          <p:cNvSpPr txBox="1">
            <a:spLocks/>
          </p:cNvSpPr>
          <p:nvPr/>
        </p:nvSpPr>
        <p:spPr>
          <a:xfrm>
            <a:off x="1797377" y="6394529"/>
            <a:ext cx="6768752" cy="365760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75F6D"/>
                </a:solidFill>
                <a:latin typeface="Century Schoolbook"/>
              </a:rPr>
              <a:t>Nyonge Phiri - Lukanga Water Supply and Sanitation Company Ltd - 24.01.2024</a:t>
            </a:r>
            <a:endParaRPr lang="en-US" dirty="0">
              <a:solidFill>
                <a:srgbClr val="575F6D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23256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7BE4FB-5DC2-9A3C-7C61-62C9AD4072DA}"/>
              </a:ext>
            </a:extLst>
          </p:cNvPr>
          <p:cNvSpPr/>
          <p:nvPr/>
        </p:nvSpPr>
        <p:spPr>
          <a:xfrm>
            <a:off x="0" y="0"/>
            <a:ext cx="12192000" cy="2367815"/>
          </a:xfrm>
          <a:prstGeom prst="rect">
            <a:avLst/>
          </a:prstGeom>
          <a:solidFill>
            <a:srgbClr val="FA4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D3EFB7-9E83-99A1-DA0D-D9D297CB4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7" y="91122"/>
            <a:ext cx="12124623" cy="2151564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>
                    <a:lumMod val="95000"/>
                  </a:schemeClr>
                </a:solidFill>
              </a:rPr>
              <a:t>WEBINAR #04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Utilities driving Citywide Inclusive Sanitation through Onsite Sanitation and Sludge Management in Zambia</a:t>
            </a:r>
            <a:endParaRPr lang="en-GB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 descr="A red and white poster with several people&#10;&#10;Description automatically generated">
            <a:extLst>
              <a:ext uri="{FF2B5EF4-FFF2-40B4-BE49-F238E27FC236}">
                <a16:creationId xmlns:a16="http://schemas.microsoft.com/office/drawing/2014/main" id="{AC4B61A3-FA7B-1D7A-070F-3E1596A45E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9772" y="2616199"/>
            <a:ext cx="8179832" cy="4030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48122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65406" y="2564904"/>
            <a:ext cx="7467600" cy="1143000"/>
          </a:xfrm>
        </p:spPr>
        <p:txBody>
          <a:bodyPr/>
          <a:lstStyle/>
          <a:p>
            <a:pPr algn="ctr"/>
            <a:r>
              <a:rPr lang="en-GB" dirty="0"/>
              <a:t>3. SCHEDULED DESLUDGING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328" y="5373216"/>
            <a:ext cx="13589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8334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535" y="164185"/>
            <a:ext cx="8493882" cy="547193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000000"/>
              </a:buClr>
              <a:buSzPts val="4800"/>
              <a:buFont typeface="Arial"/>
            </a:pPr>
            <a:r>
              <a:rPr lang="en-US" b="1" dirty="0">
                <a:solidFill>
                  <a:srgbClr val="C00000"/>
                </a:solidFill>
                <a:latin typeface="+mn-lt"/>
                <a:ea typeface="+mn-ea"/>
                <a:cs typeface="Calibri"/>
                <a:sym typeface="Roboto"/>
              </a:rPr>
              <a:t>What is Scheduled </a:t>
            </a:r>
            <a:r>
              <a:rPr lang="en-US" b="1" dirty="0" err="1">
                <a:solidFill>
                  <a:srgbClr val="C00000"/>
                </a:solidFill>
                <a:latin typeface="+mn-lt"/>
                <a:ea typeface="+mn-ea"/>
                <a:cs typeface="Calibri"/>
                <a:sym typeface="Roboto"/>
              </a:rPr>
              <a:t>dEsludging</a:t>
            </a:r>
            <a:r>
              <a:rPr lang="en-US" b="1" dirty="0">
                <a:solidFill>
                  <a:srgbClr val="C00000"/>
                </a:solidFill>
                <a:latin typeface="+mn-lt"/>
                <a:ea typeface="+mn-ea"/>
                <a:cs typeface="Calibri"/>
                <a:sym typeface="Roboto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FBAC9-2E40-4BB6-8AFA-18E8A6395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532" y="880155"/>
            <a:ext cx="6628716" cy="509769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2000" dirty="0"/>
              <a:t>Under a scheduled desludging  service…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IN" sz="1600" b="1" dirty="0">
                <a:solidFill>
                  <a:schemeClr val="accent1"/>
                </a:solidFill>
              </a:rPr>
              <a:t>All septic tanks</a:t>
            </a:r>
            <a:r>
              <a:rPr lang="en-IN" sz="1600" dirty="0"/>
              <a:t> </a:t>
            </a:r>
            <a:r>
              <a:rPr lang="en-IN" sz="2000" dirty="0"/>
              <a:t>in the city are visited </a:t>
            </a:r>
            <a:r>
              <a:rPr lang="en-IN" sz="1600" b="1" dirty="0">
                <a:solidFill>
                  <a:schemeClr val="accent1"/>
                </a:solidFill>
              </a:rPr>
              <a:t>once</a:t>
            </a:r>
            <a:r>
              <a:rPr lang="en-IN" sz="2000" dirty="0"/>
              <a:t> during a </a:t>
            </a:r>
            <a:r>
              <a:rPr lang="en-IN" sz="1600" b="1" dirty="0">
                <a:solidFill>
                  <a:schemeClr val="accent1"/>
                </a:solidFill>
              </a:rPr>
              <a:t>fixed cycl</a:t>
            </a:r>
            <a:r>
              <a:rPr lang="en-IN" sz="2000" b="1" dirty="0">
                <a:solidFill>
                  <a:schemeClr val="accent1"/>
                </a:solidFill>
              </a:rPr>
              <a:t>e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IN" sz="2000" dirty="0"/>
              <a:t>and </a:t>
            </a:r>
            <a:r>
              <a:rPr lang="en-IN" sz="1600" b="1" dirty="0">
                <a:solidFill>
                  <a:schemeClr val="accent1"/>
                </a:solidFill>
              </a:rPr>
              <a:t>mandatory</a:t>
            </a:r>
            <a:r>
              <a:rPr lang="en-IN" sz="2000" dirty="0"/>
              <a:t> emptying is done…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IN" sz="2000" dirty="0"/>
              <a:t>according to a </a:t>
            </a:r>
            <a:r>
              <a:rPr lang="en-IN" sz="1600" b="1" dirty="0">
                <a:solidFill>
                  <a:schemeClr val="accent1"/>
                </a:solidFill>
              </a:rPr>
              <a:t>predetermined schedule</a:t>
            </a:r>
            <a:r>
              <a:rPr lang="en-IN" sz="2000" dirty="0"/>
              <a:t>…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IN" sz="2000" dirty="0"/>
              <a:t>by one or more </a:t>
            </a:r>
            <a:r>
              <a:rPr lang="en-IN" sz="1600" b="1" dirty="0">
                <a:solidFill>
                  <a:schemeClr val="accent1"/>
                </a:solidFill>
              </a:rPr>
              <a:t>licenced service providers</a:t>
            </a:r>
            <a:r>
              <a:rPr lang="en-IN" sz="2000" dirty="0"/>
              <a:t>…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IN" sz="2000" dirty="0"/>
              <a:t>Who are paid through </a:t>
            </a:r>
            <a:r>
              <a:rPr lang="en-IN" sz="1600" b="1" dirty="0">
                <a:solidFill>
                  <a:schemeClr val="accent1"/>
                </a:solidFill>
              </a:rPr>
              <a:t>revenues collected by the CU over time </a:t>
            </a:r>
            <a:endParaRPr lang="en-IN" sz="20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IN" sz="2000" dirty="0"/>
              <a:t>and deliver sludge safely to a </a:t>
            </a:r>
            <a:r>
              <a:rPr lang="en-IN" sz="1600" b="1" dirty="0">
                <a:solidFill>
                  <a:schemeClr val="accent1"/>
                </a:solidFill>
              </a:rPr>
              <a:t>designated disposal site for treatment and reuse</a:t>
            </a:r>
            <a:endParaRPr lang="en-IN" sz="2000" dirty="0"/>
          </a:p>
          <a:p>
            <a:pPr marL="457200" lvl="2" indent="0">
              <a:lnSpc>
                <a:spcPct val="150000"/>
              </a:lnSpc>
              <a:spcBef>
                <a:spcPts val="0"/>
              </a:spcBef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726" y="722770"/>
            <a:ext cx="1031503" cy="13724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4735" y="942734"/>
            <a:ext cx="878682" cy="11715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2200" y="2611948"/>
            <a:ext cx="1567543" cy="12627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759" y="2640522"/>
            <a:ext cx="744350" cy="11870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40617" y="4494533"/>
            <a:ext cx="927303" cy="11341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116" y="4499765"/>
            <a:ext cx="772118" cy="102949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919" y="5492750"/>
            <a:ext cx="13589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E221F12D-9576-4220-8677-F77ED0ACFFAC}"/>
              </a:ext>
            </a:extLst>
          </p:cNvPr>
          <p:cNvSpPr txBox="1">
            <a:spLocks/>
          </p:cNvSpPr>
          <p:nvPr/>
        </p:nvSpPr>
        <p:spPr>
          <a:xfrm>
            <a:off x="1797377" y="6394529"/>
            <a:ext cx="10131271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  <a:latin typeface="Century Schoolbook"/>
              </a:rPr>
              <a:t>Nyonge Phiri - </a:t>
            </a:r>
            <a:r>
              <a:rPr lang="en-US" sz="1200" dirty="0" err="1">
                <a:solidFill>
                  <a:prstClr val="black"/>
                </a:solidFill>
                <a:latin typeface="Century Schoolbook"/>
              </a:rPr>
              <a:t>Lukanga</a:t>
            </a:r>
            <a:r>
              <a:rPr lang="en-US" sz="1200" dirty="0">
                <a:solidFill>
                  <a:prstClr val="black"/>
                </a:solidFill>
                <a:latin typeface="Century Schoolbook"/>
              </a:rPr>
              <a:t> Water Supply and Sanitation Company Ltd - 24.01.2024</a:t>
            </a:r>
          </a:p>
        </p:txBody>
      </p:sp>
    </p:spTree>
    <p:extLst>
      <p:ext uri="{BB962C8B-B14F-4D97-AF65-F5344CB8AC3E}">
        <p14:creationId xmlns:p14="http://schemas.microsoft.com/office/powerpoint/2010/main" val="27721115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59732" y="478105"/>
            <a:ext cx="7467600" cy="580926"/>
          </a:xfrm>
        </p:spPr>
        <p:txBody>
          <a:bodyPr/>
          <a:lstStyle/>
          <a:p>
            <a:r>
              <a:rPr lang="en-GB" dirty="0"/>
              <a:t>SCHEDULED DESLUDGING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007019" y="1228204"/>
            <a:ext cx="3970784" cy="4997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Piloting of Scheduled desludging</a:t>
            </a:r>
          </a:p>
          <a:p>
            <a:r>
              <a:rPr lang="en-GB" sz="1700" dirty="0"/>
              <a:t>Zoning of service area</a:t>
            </a:r>
          </a:p>
          <a:p>
            <a:r>
              <a:rPr lang="en-GB" sz="1700" dirty="0"/>
              <a:t>Community engagement and Marketing of the services</a:t>
            </a:r>
          </a:p>
          <a:p>
            <a:r>
              <a:rPr lang="en-GB" sz="1700" dirty="0"/>
              <a:t>Customers registration (proof of residence and National registration)</a:t>
            </a:r>
          </a:p>
          <a:p>
            <a:r>
              <a:rPr lang="en-GB" sz="1700" dirty="0"/>
              <a:t>Assessment of toilet facility for </a:t>
            </a:r>
            <a:r>
              <a:rPr lang="en-GB" sz="1700" dirty="0" err="1"/>
              <a:t>emptiability</a:t>
            </a:r>
            <a:endParaRPr lang="en-GB" sz="1700" dirty="0"/>
          </a:p>
          <a:p>
            <a:r>
              <a:rPr lang="en-GB" sz="1700" dirty="0"/>
              <a:t>Creation of customer account (customers with existing water accounts do not need to open another account)</a:t>
            </a:r>
          </a:p>
          <a:p>
            <a:r>
              <a:rPr lang="en-GB" sz="1700" dirty="0"/>
              <a:t>Customer pays through account via various payment methods (1USD/ month)</a:t>
            </a:r>
          </a:p>
          <a:p>
            <a:r>
              <a:rPr lang="en-GB" sz="1700" dirty="0"/>
              <a:t>Emptying service is scheduled &amp; carried out for the zone</a:t>
            </a:r>
          </a:p>
          <a:p>
            <a:endParaRPr lang="en-GB" sz="1700" dirty="0"/>
          </a:p>
          <a:p>
            <a:endParaRPr lang="en-GB" sz="1700" dirty="0"/>
          </a:p>
          <a:p>
            <a:endParaRPr lang="en-US" sz="1700" dirty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804" y="1798012"/>
            <a:ext cx="4140783" cy="3707356"/>
          </a:xfr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328" y="5492750"/>
            <a:ext cx="13589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06137F-C94F-4C14-BBFB-D23E1D5B7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7377" y="6394529"/>
            <a:ext cx="6768752" cy="365760"/>
          </a:xfrm>
        </p:spPr>
        <p:txBody>
          <a:bodyPr/>
          <a:lstStyle/>
          <a:p>
            <a:r>
              <a:rPr lang="en-US" dirty="0">
                <a:solidFill>
                  <a:srgbClr val="575F6D"/>
                </a:solidFill>
                <a:latin typeface="Century Schoolbook"/>
              </a:rPr>
              <a:t>Nyonge Phiri - </a:t>
            </a:r>
            <a:r>
              <a:rPr lang="en-US" dirty="0" err="1">
                <a:solidFill>
                  <a:srgbClr val="575F6D"/>
                </a:solidFill>
                <a:latin typeface="Century Schoolbook"/>
              </a:rPr>
              <a:t>Lukanga</a:t>
            </a:r>
            <a:r>
              <a:rPr lang="en-US" dirty="0">
                <a:solidFill>
                  <a:srgbClr val="575F6D"/>
                </a:solidFill>
                <a:latin typeface="Century Schoolbook"/>
              </a:rPr>
              <a:t> Water Supply and Sanitation Company Ltd - 24.01.2024</a:t>
            </a:r>
          </a:p>
        </p:txBody>
      </p:sp>
    </p:spTree>
    <p:extLst>
      <p:ext uri="{BB962C8B-B14F-4D97-AF65-F5344CB8AC3E}">
        <p14:creationId xmlns:p14="http://schemas.microsoft.com/office/powerpoint/2010/main" val="38192019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399" y="533957"/>
            <a:ext cx="7467600" cy="652934"/>
          </a:xfrm>
        </p:spPr>
        <p:txBody>
          <a:bodyPr/>
          <a:lstStyle/>
          <a:p>
            <a:r>
              <a:rPr lang="en-US" dirty="0"/>
              <a:t>SCHEDULED DESLUDGING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274622"/>
            <a:ext cx="4474840" cy="48531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dirty="0">
                <a:solidFill>
                  <a:schemeClr val="accent1">
                    <a:lumMod val="75000"/>
                  </a:schemeClr>
                </a:solidFill>
              </a:rPr>
              <a:t>Lessons learned</a:t>
            </a:r>
          </a:p>
          <a:p>
            <a:r>
              <a:rPr lang="en-GB" sz="2300" dirty="0"/>
              <a:t>The scheduled desludging model has yielded better response in low-income areas</a:t>
            </a:r>
          </a:p>
          <a:p>
            <a:r>
              <a:rPr lang="en-GB" sz="2300" dirty="0"/>
              <a:t>It is difficult to get communities to contribute to the scheme when you first start.</a:t>
            </a:r>
          </a:p>
          <a:p>
            <a:r>
              <a:rPr lang="en-GB" sz="2300" dirty="0"/>
              <a:t>Once it catches on its like wildfire.</a:t>
            </a:r>
          </a:p>
          <a:p>
            <a:r>
              <a:rPr lang="en-GB" sz="2300" dirty="0"/>
              <a:t>A larger capacity treatment plant is required</a:t>
            </a:r>
          </a:p>
          <a:p>
            <a:r>
              <a:rPr lang="en-GB" sz="2300" dirty="0"/>
              <a:t>It is necessary to have on-demand emptying running in parallel</a:t>
            </a:r>
          </a:p>
          <a:p>
            <a:r>
              <a:rPr lang="en-GB" sz="2300" dirty="0"/>
              <a:t>Away from larger cities there is very little private sector participation in FSM. So the utility is required to help build interest in the business </a:t>
            </a:r>
          </a:p>
          <a:p>
            <a:r>
              <a:rPr lang="en-GB" sz="2300" dirty="0"/>
              <a:t>The model spreads work over the whole year instead of having emptying as a seasonal activity for the rainy season</a:t>
            </a:r>
          </a:p>
          <a:p>
            <a:r>
              <a:rPr lang="en-GB" sz="2300" dirty="0"/>
              <a:t>There are gaps in the legal framework</a:t>
            </a:r>
            <a:endParaRPr lang="en-US" sz="23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328" y="5493891"/>
            <a:ext cx="13589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040" y="2204864"/>
            <a:ext cx="3578348" cy="299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13B2FE3A-D191-4A5F-9289-6E506D1D9664}"/>
              </a:ext>
            </a:extLst>
          </p:cNvPr>
          <p:cNvSpPr txBox="1">
            <a:spLocks/>
          </p:cNvSpPr>
          <p:nvPr/>
        </p:nvSpPr>
        <p:spPr>
          <a:xfrm>
            <a:off x="1847528" y="6288373"/>
            <a:ext cx="6768752" cy="365760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75F6D"/>
                </a:solidFill>
                <a:latin typeface="Century Schoolbook"/>
              </a:rPr>
              <a:t>Nyonge Phiri - Lukanga Water Supply and Sanitation Company Ltd - 24.01.2024</a:t>
            </a:r>
            <a:endParaRPr lang="en-US" dirty="0">
              <a:solidFill>
                <a:srgbClr val="575F6D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4608551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63752" y="2966174"/>
            <a:ext cx="7092280" cy="1894362"/>
          </a:xfrm>
        </p:spPr>
        <p:txBody>
          <a:bodyPr>
            <a:normAutofit fontScale="90000"/>
          </a:bodyPr>
          <a:lstStyle/>
          <a:p>
            <a: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</a:t>
            </a:r>
            <a:b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GB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Nyonge Phiri</a:t>
            </a:r>
            <a:b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(B.Eng. R.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of Engineering</a:t>
            </a:r>
            <a:br>
              <a:rPr lang="en-GB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nyongephiri@gmail.com</a:t>
            </a:r>
            <a:br>
              <a:rPr lang="en-GB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+260 979 281 183</a:t>
            </a:r>
            <a:br>
              <a:rPr lang="en-GB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+260 215 222 474</a:t>
            </a:r>
            <a:endParaRPr lang="en-U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63752" y="4941168"/>
            <a:ext cx="6804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cap="small" dirty="0">
                <a:solidFill>
                  <a:srgbClr val="575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Corporate Head Office Lukanga Water House, </a:t>
            </a:r>
            <a:r>
              <a:rPr lang="en-US" sz="1600" cap="small" dirty="0" err="1">
                <a:solidFill>
                  <a:srgbClr val="575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Munkoyo</a:t>
            </a:r>
            <a:r>
              <a:rPr lang="en-US" sz="1600" cap="small" dirty="0">
                <a:solidFill>
                  <a:srgbClr val="575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 Street</a:t>
            </a:r>
          </a:p>
          <a:p>
            <a:r>
              <a:rPr lang="en-US" sz="1600" cap="small" dirty="0">
                <a:solidFill>
                  <a:srgbClr val="575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P.O. Box 81745 KABWE, ZAMBIA</a:t>
            </a:r>
          </a:p>
          <a:p>
            <a:r>
              <a:rPr lang="en-US" sz="1600" cap="small" dirty="0">
                <a:solidFill>
                  <a:srgbClr val="575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TEL: +260 215 222474, FAX: +260 215 222 475</a:t>
            </a:r>
          </a:p>
          <a:p>
            <a:r>
              <a:rPr lang="en-US" sz="1600" cap="small" dirty="0">
                <a:solidFill>
                  <a:srgbClr val="575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E Mail: </a:t>
            </a:r>
            <a:r>
              <a:rPr lang="en-US" sz="1600" cap="small" dirty="0">
                <a:solidFill>
                  <a:srgbClr val="575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info@lukangawater.co.zm</a:t>
            </a:r>
            <a:endParaRPr lang="en-US" sz="1600" cap="small" dirty="0">
              <a:solidFill>
                <a:srgbClr val="575F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D6B86CC-9873-452D-930F-2BB86128C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8863" y="2939747"/>
            <a:ext cx="1872208" cy="188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8193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28267B-7EFE-8E83-0064-5BDD27F378EB}"/>
              </a:ext>
            </a:extLst>
          </p:cNvPr>
          <p:cNvSpPr txBox="1"/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Guided Discussion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 and Answers</a:t>
            </a:r>
          </a:p>
        </p:txBody>
      </p:sp>
      <p:pic>
        <p:nvPicPr>
          <p:cNvPr id="4" name="Picture 3" descr="A group of cartoon characters holding different objects&#10;&#10;Description automatically generated">
            <a:extLst>
              <a:ext uri="{FF2B5EF4-FFF2-40B4-BE49-F238E27FC236}">
                <a16:creationId xmlns:a16="http://schemas.microsoft.com/office/drawing/2014/main" id="{29D12F70-AC15-5475-82EF-94C9D1657C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180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0690D6-1F77-8C3D-1B68-3E14CE55EB14}"/>
              </a:ext>
            </a:extLst>
          </p:cNvPr>
          <p:cNvSpPr/>
          <p:nvPr/>
        </p:nvSpPr>
        <p:spPr>
          <a:xfrm>
            <a:off x="0" y="0"/>
            <a:ext cx="12192000" cy="1507808"/>
          </a:xfrm>
          <a:prstGeom prst="rect">
            <a:avLst/>
          </a:prstGeom>
          <a:solidFill>
            <a:srgbClr val="159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2D6DC7C-AD45-5A75-B70C-508CAB56C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7" y="91122"/>
            <a:ext cx="12124623" cy="1325563"/>
          </a:xfrm>
        </p:spPr>
        <p:txBody>
          <a:bodyPr>
            <a:norm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Webinar Series on </a:t>
            </a:r>
            <a:r>
              <a:rPr lang="de-DE" b="1" dirty="0" err="1">
                <a:solidFill>
                  <a:schemeClr val="bg1"/>
                </a:solidFill>
              </a:rPr>
              <a:t>utility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engagement</a:t>
            </a:r>
            <a:r>
              <a:rPr lang="de-DE" b="1" dirty="0">
                <a:solidFill>
                  <a:schemeClr val="bg1"/>
                </a:solidFill>
              </a:rPr>
              <a:t> in </a:t>
            </a:r>
            <a:r>
              <a:rPr lang="de-DE" b="1" dirty="0" err="1">
                <a:solidFill>
                  <a:schemeClr val="bg1"/>
                </a:solidFill>
              </a:rPr>
              <a:t>sanitation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3875EE-2C3B-4E98-7C42-84A84603F14F}"/>
              </a:ext>
            </a:extLst>
          </p:cNvPr>
          <p:cNvSpPr txBox="1"/>
          <p:nvPr/>
        </p:nvSpPr>
        <p:spPr>
          <a:xfrm>
            <a:off x="4890586" y="1615933"/>
            <a:ext cx="22685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 err="1"/>
              <a:t>Calendar</a:t>
            </a:r>
            <a:endParaRPr lang="en-GB" sz="4400" b="1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3A7648A-2B3E-98B9-89C4-10CBDBA15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870891"/>
              </p:ext>
            </p:extLst>
          </p:nvPr>
        </p:nvGraphicFramePr>
        <p:xfrm>
          <a:off x="311751" y="2493499"/>
          <a:ext cx="11568498" cy="4018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5469">
                  <a:extLst>
                    <a:ext uri="{9D8B030D-6E8A-4147-A177-3AD203B41FA5}">
                      <a16:colId xmlns:a16="http://schemas.microsoft.com/office/drawing/2014/main" val="3051277026"/>
                    </a:ext>
                  </a:extLst>
                </a:gridCol>
                <a:gridCol w="2836780">
                  <a:extLst>
                    <a:ext uri="{9D8B030D-6E8A-4147-A177-3AD203B41FA5}">
                      <a16:colId xmlns:a16="http://schemas.microsoft.com/office/drawing/2014/main" val="2834684866"/>
                    </a:ext>
                  </a:extLst>
                </a:gridCol>
                <a:gridCol w="2736249">
                  <a:extLst>
                    <a:ext uri="{9D8B030D-6E8A-4147-A177-3AD203B41FA5}">
                      <a16:colId xmlns:a16="http://schemas.microsoft.com/office/drawing/2014/main" val="3292638679"/>
                    </a:ext>
                  </a:extLst>
                </a:gridCol>
              </a:tblGrid>
              <a:tr h="454616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Webinar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Speakers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Date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851049"/>
                  </a:ext>
                </a:extLst>
              </a:tr>
              <a:tr h="685251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WEBINAR #01: </a:t>
                      </a:r>
                      <a:r>
                        <a:rPr lang="en-US" sz="18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challenges to successes - Kenyan Water Utilities' Sanitation Transformation in Nakuru and Malindi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NAWASSCO  and MAWASSCO in </a:t>
                      </a:r>
                      <a:r>
                        <a:rPr lang="de-DE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Kenya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Wednesday 13 September</a:t>
                      </a:r>
                    </a:p>
                    <a:p>
                      <a:r>
                        <a:rPr lang="de-D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12:00 – 13:00 CEST 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942067"/>
                  </a:ext>
                </a:extLst>
              </a:tr>
              <a:tr h="654889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WEBINAR #02: </a:t>
                      </a:r>
                      <a:r>
                        <a:rPr 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Managing sanitation effectively: two models of national utilities in Senegal and Burkina Faso</a:t>
                      </a:r>
                      <a:endParaRPr lang="en-GB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ONEA in Burkina Faso and ONAS in Senegal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Wednesday 25 October </a:t>
                      </a:r>
                      <a:endParaRPr lang="en-GB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de-D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12:00 – 13:00 CEST 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71662"/>
                  </a:ext>
                </a:extLst>
              </a:tr>
              <a:tr h="6548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WEBINAR #03: </a:t>
                      </a:r>
                      <a:r>
                        <a:rPr lang="en-US" sz="18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Innovative alliances for advancing on-site sanitation - Water utilities partnering with CBS private service providers</a:t>
                      </a:r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800" b="0" i="0" u="none" strike="noStrike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Sanergy</a:t>
                      </a:r>
                      <a:r>
                        <a:rPr lang="en-US" sz="18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Lusaka and Kisumu and </a:t>
                      </a:r>
                      <a:r>
                        <a:rPr lang="en-US" sz="1800" b="0" i="0" u="none" strike="noStrike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CleanTeam</a:t>
                      </a:r>
                      <a:r>
                        <a:rPr lang="en-US" sz="18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Kumasi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8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Wednesday 22 November</a:t>
                      </a:r>
                      <a:endParaRPr lang="en-GB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de-D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12:00 – 13:30 CET </a:t>
                      </a:r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149725"/>
                  </a:ext>
                </a:extLst>
              </a:tr>
              <a:tr h="6548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WEBINAR #04: </a:t>
                      </a:r>
                      <a:r>
                        <a:rPr lang="en-US" sz="18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Utilities driving Citywide Inclusive Sanitation through Onsite Sanitation and Sludge Management in Zambia</a:t>
                      </a:r>
                      <a:endParaRPr lang="en-GB" sz="18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Luapula and </a:t>
                      </a:r>
                      <a:r>
                        <a:rPr lang="fr-FR" sz="1800" b="0" i="0" u="none" strike="noStrike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Lukanga</a:t>
                      </a:r>
                      <a:r>
                        <a:rPr lang="fr-FR" sz="18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Water and Sanitation </a:t>
                      </a:r>
                      <a:r>
                        <a:rPr lang="fr-FR" sz="1800" b="0" i="0" u="none" strike="noStrike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Company</a:t>
                      </a:r>
                      <a:endParaRPr lang="en-GB" sz="18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8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Wednesday 24 January</a:t>
                      </a:r>
                    </a:p>
                    <a:p>
                      <a:r>
                        <a:rPr lang="de-DE" sz="18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12:00 – 13:30 CET </a:t>
                      </a:r>
                      <a:endParaRPr lang="en-GB" sz="18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272287"/>
                  </a:ext>
                </a:extLst>
              </a:tr>
              <a:tr h="6548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WEBINAR #05: </a:t>
                      </a: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women are taking the lead in improving urban sanitation?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Wednesday 21 February</a:t>
                      </a:r>
                      <a:endParaRPr lang="en-GB" b="0" dirty="0">
                        <a:effectLst/>
                      </a:endParaRPr>
                    </a:p>
                    <a:p>
                      <a:r>
                        <a:rPr lang="de-DE" dirty="0"/>
                        <a:t>12:00 – 13:30 CET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6122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7E6A99F-F721-E947-C0F1-A83FA1053FB3}"/>
              </a:ext>
            </a:extLst>
          </p:cNvPr>
          <p:cNvSpPr txBox="1"/>
          <p:nvPr/>
        </p:nvSpPr>
        <p:spPr>
          <a:xfrm rot="20770043">
            <a:off x="2020962" y="3725969"/>
            <a:ext cx="7862771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All </a:t>
            </a:r>
            <a:r>
              <a:rPr lang="fr-FR" sz="2400" b="1" dirty="0" err="1">
                <a:solidFill>
                  <a:schemeClr val="bg1"/>
                </a:solidFill>
              </a:rPr>
              <a:t>recordings</a:t>
            </a:r>
            <a:r>
              <a:rPr lang="fr-FR" sz="2400" b="1" dirty="0">
                <a:solidFill>
                  <a:schemeClr val="bg1"/>
                </a:solidFill>
              </a:rPr>
              <a:t> and </a:t>
            </a:r>
            <a:r>
              <a:rPr lang="fr-FR" sz="2400" b="1" dirty="0" err="1">
                <a:solidFill>
                  <a:schemeClr val="bg1"/>
                </a:solidFill>
              </a:rPr>
              <a:t>presentations</a:t>
            </a:r>
            <a:r>
              <a:rPr lang="fr-FR" sz="2400" b="1" dirty="0">
                <a:solidFill>
                  <a:schemeClr val="bg1"/>
                </a:solidFill>
              </a:rPr>
              <a:t> are </a:t>
            </a:r>
            <a:r>
              <a:rPr lang="fr-FR" sz="2400" b="1" dirty="0" err="1">
                <a:solidFill>
                  <a:schemeClr val="bg1"/>
                </a:solidFill>
              </a:rPr>
              <a:t>available</a:t>
            </a:r>
            <a:r>
              <a:rPr lang="fr-FR" sz="2400" b="1" dirty="0">
                <a:solidFill>
                  <a:schemeClr val="bg1"/>
                </a:solidFill>
              </a:rPr>
              <a:t> on susana.org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145F5C-DB6D-038C-B57A-96A627D15C96}"/>
              </a:ext>
            </a:extLst>
          </p:cNvPr>
          <p:cNvSpPr txBox="1"/>
          <p:nvPr/>
        </p:nvSpPr>
        <p:spPr>
          <a:xfrm rot="20770043">
            <a:off x="4511924" y="4232866"/>
            <a:ext cx="612555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Discussion continues on forum.susana.org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6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856B872-DDB1-8E37-966A-DC0E35352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908612"/>
              </p:ext>
            </p:extLst>
          </p:nvPr>
        </p:nvGraphicFramePr>
        <p:xfrm>
          <a:off x="528319" y="1899865"/>
          <a:ext cx="10885104" cy="360081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84457">
                  <a:extLst>
                    <a:ext uri="{9D8B030D-6E8A-4147-A177-3AD203B41FA5}">
                      <a16:colId xmlns:a16="http://schemas.microsoft.com/office/drawing/2014/main" val="202367534"/>
                    </a:ext>
                  </a:extLst>
                </a:gridCol>
                <a:gridCol w="2088682">
                  <a:extLst>
                    <a:ext uri="{9D8B030D-6E8A-4147-A177-3AD203B41FA5}">
                      <a16:colId xmlns:a16="http://schemas.microsoft.com/office/drawing/2014/main" val="1898598025"/>
                    </a:ext>
                  </a:extLst>
                </a:gridCol>
                <a:gridCol w="5190689">
                  <a:extLst>
                    <a:ext uri="{9D8B030D-6E8A-4147-A177-3AD203B41FA5}">
                      <a16:colId xmlns:a16="http://schemas.microsoft.com/office/drawing/2014/main" val="243718175"/>
                    </a:ext>
                  </a:extLst>
                </a:gridCol>
                <a:gridCol w="2721276">
                  <a:extLst>
                    <a:ext uri="{9D8B030D-6E8A-4147-A177-3AD203B41FA5}">
                      <a16:colId xmlns:a16="http://schemas.microsoft.com/office/drawing/2014/main" val="3159503502"/>
                    </a:ext>
                  </a:extLst>
                </a:gridCol>
              </a:tblGrid>
              <a:tr h="600135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N°</a:t>
                      </a:r>
                      <a:endParaRPr lang="en-GB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A44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Time</a:t>
                      </a:r>
                      <a:endParaRPr lang="en-GB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A44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Contribution</a:t>
                      </a:r>
                      <a:endParaRPr lang="en-GB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A44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Speaker </a:t>
                      </a:r>
                      <a:r>
                        <a:rPr lang="de-DE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/ </a:t>
                      </a:r>
                      <a:r>
                        <a:rPr lang="de-DE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Moderator</a:t>
                      </a:r>
                      <a:endParaRPr lang="en-GB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A44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607364"/>
                  </a:ext>
                </a:extLst>
              </a:tr>
              <a:tr h="600135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15 minutes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>
                          <a:effectLst/>
                        </a:rPr>
                        <a:t>Luapula</a:t>
                      </a:r>
                      <a:r>
                        <a:rPr lang="en-GB" sz="1800" dirty="0">
                          <a:effectLst/>
                        </a:rPr>
                        <a:t> case (</a:t>
                      </a:r>
                      <a:r>
                        <a:rPr lang="en-GB" sz="1800" dirty="0" err="1">
                          <a:effectLst/>
                        </a:rPr>
                        <a:t>LpWSSC</a:t>
                      </a:r>
                      <a:r>
                        <a:rPr lang="en-GB" sz="1800" dirty="0">
                          <a:effectLst/>
                        </a:rPr>
                        <a:t>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>
                          <a:effectLst/>
                        </a:rPr>
                        <a:t>Malich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>
                          <a:effectLst/>
                        </a:rPr>
                        <a:t>Mutunda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516378"/>
                  </a:ext>
                </a:extLst>
              </a:tr>
              <a:tr h="600135"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15 minutes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 err="1">
                          <a:solidFill>
                            <a:schemeClr val="tx1"/>
                          </a:solidFill>
                        </a:rPr>
                        <a:t>Lukanga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b="0" dirty="0" err="1">
                          <a:solidFill>
                            <a:schemeClr val="tx1"/>
                          </a:solidFill>
                        </a:rPr>
                        <a:t>case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de-DE" sz="1800" b="0" dirty="0" err="1">
                          <a:solidFill>
                            <a:schemeClr val="tx1"/>
                          </a:solidFill>
                        </a:rPr>
                        <a:t>LgWSC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>
                          <a:effectLst/>
                        </a:rPr>
                        <a:t>Nyonge</a:t>
                      </a:r>
                      <a:r>
                        <a:rPr lang="en-GB" sz="1800" dirty="0">
                          <a:effectLst/>
                        </a:rPr>
                        <a:t> Phiri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792300"/>
                  </a:ext>
                </a:extLst>
              </a:tr>
              <a:tr h="600135"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 minutes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err="1"/>
                        <a:t>Guided</a:t>
                      </a:r>
                      <a:r>
                        <a:rPr lang="de-DE" b="0" dirty="0"/>
                        <a:t> </a:t>
                      </a:r>
                      <a:r>
                        <a:rPr lang="de-DE" b="0" dirty="0" err="1"/>
                        <a:t>discussion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Hadi Toure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010170"/>
                  </a:ext>
                </a:extLst>
              </a:tr>
              <a:tr h="600135">
                <a:tc>
                  <a:txBody>
                    <a:bodyPr/>
                    <a:lstStyle/>
                    <a:p>
                      <a:r>
                        <a:rPr lang="fr-FR" dirty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35 minutes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Questions and </a:t>
                      </a:r>
                      <a:r>
                        <a:rPr lang="de-DE" b="0" dirty="0" err="1"/>
                        <a:t>answers</a:t>
                      </a:r>
                      <a:r>
                        <a:rPr lang="de-DE" b="0" dirty="0"/>
                        <a:t> </a:t>
                      </a:r>
                      <a:r>
                        <a:rPr lang="de-DE" b="0" dirty="0" err="1"/>
                        <a:t>from</a:t>
                      </a:r>
                      <a:r>
                        <a:rPr lang="de-DE" b="0" dirty="0"/>
                        <a:t> </a:t>
                      </a:r>
                      <a:r>
                        <a:rPr lang="de-DE" b="0" dirty="0" err="1"/>
                        <a:t>participants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Hadi Toure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287431"/>
                  </a:ext>
                </a:extLst>
              </a:tr>
              <a:tr h="600135"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 minutes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err="1"/>
                        <a:t>Next steps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AfWaSa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09797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2FE6E8E-31E0-263D-DA70-0BA56BBA92E9}"/>
              </a:ext>
            </a:extLst>
          </p:cNvPr>
          <p:cNvSpPr/>
          <p:nvPr/>
        </p:nvSpPr>
        <p:spPr>
          <a:xfrm>
            <a:off x="0" y="0"/>
            <a:ext cx="12192000" cy="1318661"/>
          </a:xfrm>
          <a:prstGeom prst="rect">
            <a:avLst/>
          </a:prstGeom>
          <a:solidFill>
            <a:srgbClr val="FA4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B37FE9-F3E1-8FF3-A9C7-7DBC1697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7" y="91122"/>
            <a:ext cx="12124623" cy="1227539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>
                    <a:lumMod val="95000"/>
                  </a:schemeClr>
                </a:solidFill>
              </a:rPr>
              <a:t>AGENDA</a:t>
            </a:r>
            <a:endParaRPr lang="en-GB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71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C9DBA1-C14A-A9E0-1B49-91DA7980C5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453" y="461220"/>
            <a:ext cx="1406393" cy="125127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82913C2-B238-ED01-7411-3FC6C5CA0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812" y="1712499"/>
            <a:ext cx="10315638" cy="649356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/>
              <a:t>LUAPULA WATER SUPPLY AND SANITATION COMPANY</a:t>
            </a:r>
            <a:endParaRPr lang="en-AE" sz="2800" b="1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4E85CE79-AB9D-33A2-663A-0D3DFB07895D}"/>
              </a:ext>
            </a:extLst>
          </p:cNvPr>
          <p:cNvSpPr txBox="1">
            <a:spLocks/>
          </p:cNvSpPr>
          <p:nvPr/>
        </p:nvSpPr>
        <p:spPr>
          <a:xfrm>
            <a:off x="983321" y="2803377"/>
            <a:ext cx="10412620" cy="1692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</a:rPr>
              <a:t>The role of Commercial Utilities in Citywide inclusive Sanitation service Systems and Championing open defecation cities: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376006-876F-C349-A77D-FEA16198264E}"/>
              </a:ext>
            </a:extLst>
          </p:cNvPr>
          <p:cNvSpPr txBox="1"/>
          <p:nvPr/>
        </p:nvSpPr>
        <p:spPr>
          <a:xfrm>
            <a:off x="4403931" y="4704009"/>
            <a:ext cx="48663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</a:p>
          <a:p>
            <a:pPr algn="ctr"/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GOLDEN MANYANGA</a:t>
            </a:r>
          </a:p>
          <a:p>
            <a:pPr algn="ctr"/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PhD, MBA, BEng. BBA, Pg. D.T,</a:t>
            </a:r>
          </a:p>
          <a:p>
            <a:pPr algn="ctr"/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Manager of Engineering </a:t>
            </a:r>
          </a:p>
        </p:txBody>
      </p:sp>
    </p:spTree>
    <p:extLst>
      <p:ext uri="{BB962C8B-B14F-4D97-AF65-F5344CB8AC3E}">
        <p14:creationId xmlns:p14="http://schemas.microsoft.com/office/powerpoint/2010/main" val="2348204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93606416-4ECD-C2C4-E2C0-192A391D63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EB45F7-58B1-E990-975F-C7A4AD71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648" y="259071"/>
            <a:ext cx="4614141" cy="861182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OUTLINE</a:t>
            </a:r>
            <a:endParaRPr lang="en-AE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73CA5-734B-D27F-9B78-BBBF5396B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078" y="1119373"/>
            <a:ext cx="10870372" cy="5142016"/>
          </a:xfrm>
        </p:spPr>
        <p:txBody>
          <a:bodyPr>
            <a:normAutofit lnSpcReduction="10000"/>
          </a:bodyPr>
          <a:lstStyle/>
          <a:p>
            <a:pPr marL="342900" indent="-342900" algn="just"/>
            <a:endParaRPr lang="en-US" sz="3200" dirty="0">
              <a:solidFill>
                <a:schemeClr val="bg1"/>
              </a:solidFill>
              <a:latin typeface="Candara" panose="020E0502030303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Current Situation on Sanitation at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LpWSC</a:t>
            </a:r>
            <a:endParaRPr lang="en-US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Citywide inclusive Sanitation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Implementation of CWIS at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LpWSC</a:t>
            </a:r>
            <a:endParaRPr lang="en-US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Opportunities in Implementation of CWIS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Challenges in Implementation of CWIS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Conclusion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3200" dirty="0">
              <a:solidFill>
                <a:schemeClr val="bg1"/>
              </a:solidFill>
            </a:endParaRPr>
          </a:p>
          <a:p>
            <a:pPr marL="285750" indent="-285750"/>
            <a:endParaRPr lang="en-US" sz="3200" dirty="0">
              <a:solidFill>
                <a:schemeClr val="bg1"/>
              </a:solidFill>
              <a:latin typeface="Candara" panose="020E0502030303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A17B96-5BEE-7839-D285-FBB1EDCEC7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06393" cy="125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75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7168D-74E3-419D-ECF3-0C6B5093C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614" y="811271"/>
            <a:ext cx="7614743" cy="569843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/>
              <a:t>OPERATIONAL PRESENCE AND MANDATE</a:t>
            </a:r>
            <a:endParaRPr lang="en-AE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A73F8-61D5-80B3-7F16-A72A6CB0C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7746" y="1400992"/>
            <a:ext cx="6885710" cy="517374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Luapula</a:t>
            </a:r>
            <a:r>
              <a:rPr lang="en-GB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formed in 2009 and started operations in 2010. under the WSS Act 28 of 1997.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customer base is around 15,000 customers and 2000 representing only 13% customers connected to the sewer line.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 86% of residents have pit latrines, while 46% have both pit latrines and On-site sanitation.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coverage is in 5 districts that include Mansa,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Samfya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Mwense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Kawambwa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Nchelenge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Sanitation Coverage is largely in Mansa with the following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facililities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i.e. WWTP, Pump station, Vacuum Tanker etc.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main services offered include, water provision, hire of vacuum tanker, consultancy, Laboratory services.</a:t>
            </a:r>
          </a:p>
          <a:p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AE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684820-F2D9-3393-1208-BC946DF49C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26" y="1440748"/>
            <a:ext cx="4932219" cy="51339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201159-07CC-DD68-787D-29B2FFEBD04B}"/>
              </a:ext>
            </a:extLst>
          </p:cNvPr>
          <p:cNvSpPr txBox="1"/>
          <p:nvPr/>
        </p:nvSpPr>
        <p:spPr>
          <a:xfrm>
            <a:off x="4171750" y="103385"/>
            <a:ext cx="3548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INTRODUCTION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3E7AF5-E5FC-3D6A-6760-4C4FCD2EEE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385"/>
            <a:ext cx="1406393" cy="125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1546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0fdb1d-db3d-4d0d-bb2f-687a67bc244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408B4DEFEB564408E586D8B03DDAC9C" ma:contentTypeVersion="14" ma:contentTypeDescription="Ein neues Dokument erstellen." ma:contentTypeScope="" ma:versionID="2b401ac8f0fcba2fe7d150d5a03dfeac">
  <xsd:schema xmlns:xsd="http://www.w3.org/2001/XMLSchema" xmlns:xs="http://www.w3.org/2001/XMLSchema" xmlns:p="http://schemas.microsoft.com/office/2006/metadata/properties" xmlns:ns2="b00fdb1d-db3d-4d0d-bb2f-687a67bc244e" xmlns:ns3="602ab618-a536-4646-bf4d-9c05274212f9" targetNamespace="http://schemas.microsoft.com/office/2006/metadata/properties" ma:root="true" ma:fieldsID="a481012941713fd7d6a6a2987867ac89" ns2:_="" ns3:_="">
    <xsd:import namespace="b00fdb1d-db3d-4d0d-bb2f-687a67bc244e"/>
    <xsd:import namespace="602ab618-a536-4646-bf4d-9c05274212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0fdb1d-db3d-4d0d-bb2f-687a67bc2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ab618-a536-4646-bf4d-9c05274212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337FC7-3A3F-484D-8AD1-547484E519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0BE04E-03E5-47F4-B23A-469CFEC832E4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602ab618-a536-4646-bf4d-9c05274212f9"/>
    <ds:schemaRef ds:uri="b00fdb1d-db3d-4d0d-bb2f-687a67bc244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AAFFD85-764F-454F-AD1D-5144E38379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0fdb1d-db3d-4d0d-bb2f-687a67bc244e"/>
    <ds:schemaRef ds:uri="602ab618-a536-4646-bf4d-9c05274212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2854</Words>
  <Application>Microsoft Office PowerPoint</Application>
  <PresentationFormat>Widescreen</PresentationFormat>
  <Paragraphs>405</Paragraphs>
  <Slides>56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Arial</vt:lpstr>
      <vt:lpstr>Arial Narrow</vt:lpstr>
      <vt:lpstr>Calibri</vt:lpstr>
      <vt:lpstr>Calibri Light</vt:lpstr>
      <vt:lpstr>Candara</vt:lpstr>
      <vt:lpstr>Century Schoolbook</vt:lpstr>
      <vt:lpstr>Wingdings</vt:lpstr>
      <vt:lpstr>Wingdings 2</vt:lpstr>
      <vt:lpstr>Office Theme</vt:lpstr>
      <vt:lpstr>Oriel</vt:lpstr>
      <vt:lpstr>PowerPoint Presentation</vt:lpstr>
      <vt:lpstr>HOUSEKEEPING RULES / PARTICIPATION</vt:lpstr>
      <vt:lpstr>COMMENT CHANGER DE LANGUE</vt:lpstr>
      <vt:lpstr>Webinar Series on utility engagement in sanitation</vt:lpstr>
      <vt:lpstr>WEBINAR #04 Utilities driving Citywide Inclusive Sanitation through Onsite Sanitation and Sludge Management in Zambia</vt:lpstr>
      <vt:lpstr>AGENDA</vt:lpstr>
      <vt:lpstr>LUAPULA WATER SUPPLY AND SANITATION COMPANY</vt:lpstr>
      <vt:lpstr>OUTLINE</vt:lpstr>
      <vt:lpstr>OPERATIONAL PRESENCE AND MANDATE</vt:lpstr>
      <vt:lpstr>PowerPoint Presentation</vt:lpstr>
      <vt:lpstr>DEF: CITYWIDE INCLUSIVE SANITATION  </vt:lpstr>
      <vt:lpstr> Implementation of CWIS at LpWSC </vt:lpstr>
      <vt:lpstr> IMPLEMENTATION OF CWIS IN MANSA-CWIS GUIDELINES SET BY THE REGULATOR  </vt:lpstr>
      <vt:lpstr>IMPLEMENTATION OF CWIS IN MANSA SUPPLY CHAIN OF FAECAL SLUDGE MANAGEMENT</vt:lpstr>
      <vt:lpstr>OPPORTUNITIES FOR THE CU FOR IMPLEMENTATION OF CWIS</vt:lpstr>
      <vt:lpstr>PowerPoint Presentation</vt:lpstr>
      <vt:lpstr>CHALLENGES IN IMPLEMENTATION OF THE CWIS</vt:lpstr>
      <vt:lpstr>IMPLEMENTATION OF CWIS IN LPWSC</vt:lpstr>
      <vt:lpstr>SHIFT FLOW DIAGRAM FOR MANSA </vt:lpstr>
      <vt:lpstr>SANITATION MAPING IN MANSA</vt:lpstr>
      <vt:lpstr>STAKEHOLDER INVOLVEMENT IN CWIS AS DECISION MAKERS</vt:lpstr>
      <vt:lpstr>READNESS FOR IMPLEMENTATION OF CWIS IN LPWSC</vt:lpstr>
      <vt:lpstr>IMPLEMENTATION OF CWIS IN LPWSC</vt:lpstr>
      <vt:lpstr>IMPLEMENTATION OF CWIS IN LPWSC</vt:lpstr>
      <vt:lpstr>PROMOTION OF OPEN DEFECATION FREE CITY WITH THE EXTENDED MANDATE </vt:lpstr>
      <vt:lpstr>CWIS OUTLOOK</vt:lpstr>
      <vt:lpstr>KEY PERFORMANCE INDICATORS AND IMPACT/PERFORMANCE</vt:lpstr>
      <vt:lpstr>PROMOTION OF OPEN DEFECATION FREE CITY WITH THE EXTENDED MANDATE </vt:lpstr>
      <vt:lpstr>CONCLUSION-CWIS is the way to go</vt:lpstr>
      <vt:lpstr>Lukanga Water Supply and Sanitation Company Ltd</vt:lpstr>
      <vt:lpstr>Presenter Nyonge Phiri (B.Eng.R.Eng)</vt:lpstr>
      <vt:lpstr>Outline of Presentation </vt:lpstr>
      <vt:lpstr>1. Introduction and background </vt:lpstr>
      <vt:lpstr>1.Introduction and background </vt:lpstr>
      <vt:lpstr>BACKGROUND AND INTRODUCTION</vt:lpstr>
      <vt:lpstr>BACKGROUND AND INTRODUCTION</vt:lpstr>
      <vt:lpstr>Sewer System of Kabwe</vt:lpstr>
      <vt:lpstr>2. Urban Sanitation and Hygiene for Health and Development (USHHD) Project</vt:lpstr>
      <vt:lpstr>Urban Sanitation and Hygiene for Health and Development (USHHD) Project </vt:lpstr>
      <vt:lpstr>Urban Sanitation and Hygiene for Health and Development (USHHD) Project</vt:lpstr>
      <vt:lpstr>Guiding Principles to achieve SDG 6.2</vt:lpstr>
      <vt:lpstr>Establishing on demand fsm</vt:lpstr>
      <vt:lpstr>Establishing on demand fsm</vt:lpstr>
      <vt:lpstr>Establishing on demand fsm</vt:lpstr>
      <vt:lpstr>Establishing on demand fsm</vt:lpstr>
      <vt:lpstr>Establishing on demand fsm</vt:lpstr>
      <vt:lpstr>Establishing on demand fsm</vt:lpstr>
      <vt:lpstr>Establishing on demand fsm</vt:lpstr>
      <vt:lpstr>Establishing on demand fsm</vt:lpstr>
      <vt:lpstr>3. SCHEDULED DESLUDGING</vt:lpstr>
      <vt:lpstr>What is Scheduled dEsludging?</vt:lpstr>
      <vt:lpstr>SCHEDULED DESLUDGING</vt:lpstr>
      <vt:lpstr>SCHEDULED DESLUDGING</vt:lpstr>
      <vt:lpstr>Thank you for your Attention!  Nyonge Phiri (B.Eng. R. Eng) Director of Engineering nyongephiri@gmail.com +260 979 281 183 +260 215 222 474</vt:lpstr>
      <vt:lpstr>PowerPoint Presentation</vt:lpstr>
      <vt:lpstr>Webinar Series on utility engagement in sanitation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CONSULTANCY SERVICES OF THE UTILITY EXPERT UNDER THE SHORT-TERM CONSULTANCY FOR ADVISORY SUPPORT FOR LUAPULA WATER SUPPLY AND SANITATION COMPANY LIMITED</dc:title>
  <dc:creator>user</dc:creator>
  <cp:lastModifiedBy>Dubois, Alexandra GIZ</cp:lastModifiedBy>
  <cp:revision>81</cp:revision>
  <dcterms:created xsi:type="dcterms:W3CDTF">2023-07-29T06:08:57Z</dcterms:created>
  <dcterms:modified xsi:type="dcterms:W3CDTF">2024-01-24T09:09:07Z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0x010100B408B4DEFEB564408E586D8B03DDAC9C</vt:lpwstr>
  </property>
  <property fmtid="{D5CDD505-2E9C-101B-9397-08002B2CF9AE}" pid="3" name="MediaServiceImageTags">
    <vt:lpwstr/>
  </property>
</Properties>
</file>