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  <p:sldMasterId id="2147483687" r:id="rId2"/>
  </p:sldMasterIdLst>
  <p:notesMasterIdLst>
    <p:notesMasterId r:id="rId12"/>
  </p:notesMasterIdLst>
  <p:sldIdLst>
    <p:sldId id="461" r:id="rId3"/>
    <p:sldId id="462" r:id="rId4"/>
    <p:sldId id="472" r:id="rId5"/>
    <p:sldId id="463" r:id="rId6"/>
    <p:sldId id="464" r:id="rId7"/>
    <p:sldId id="528" r:id="rId8"/>
    <p:sldId id="465" r:id="rId9"/>
    <p:sldId id="466" r:id="rId10"/>
    <p:sldId id="467" r:id="rId11"/>
  </p:sldIdLst>
  <p:sldSz cx="9144000" cy="6858000" type="screen4x3"/>
  <p:notesSz cx="6781800" cy="9918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Guettner, Friederike GIZ" initials="GFG" lastIdx="7" clrIdx="0"/>
  <p:cmAuthor id="1" name="Huber, Magdalena GIZ" initials="HMG" lastIdx="4" clrIdx="1">
    <p:extLst>
      <p:ext uri="{19B8F6BF-5375-455C-9EA6-DF929625EA0E}">
        <p15:presenceInfo xmlns:p15="http://schemas.microsoft.com/office/powerpoint/2012/main" userId="S-1-5-21-3211005450-2565063988-1429816208-16087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625" autoAdjust="0"/>
    <p:restoredTop sz="94660"/>
  </p:normalViewPr>
  <p:slideViewPr>
    <p:cSldViewPr snapToGrid="0">
      <p:cViewPr varScale="1">
        <p:scale>
          <a:sx n="73" d="100"/>
          <a:sy n="73" d="100"/>
        </p:scale>
        <p:origin x="1650" y="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commentAuthors" Target="commentAuthor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ppe1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huber_mag\Desktop\SuSanA_presentation\General-presentation\Charts_Presentation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3893177986897978"/>
          <c:y val="0.1821539353035416"/>
          <c:w val="0.6240089196167552"/>
          <c:h val="0.70939734805876542"/>
        </c:manualLayout>
      </c:layout>
      <c:barChart>
        <c:barDir val="col"/>
        <c:grouping val="stack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79220736"/>
        <c:axId val="79222272"/>
      </c:barChart>
      <c:catAx>
        <c:axId val="79220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79222272"/>
        <c:crosses val="autoZero"/>
        <c:auto val="1"/>
        <c:lblAlgn val="ctr"/>
        <c:lblOffset val="100"/>
        <c:noMultiLvlLbl val="0"/>
      </c:catAx>
      <c:valAx>
        <c:axId val="79222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792207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198512685914261"/>
          <c:y val="0.40669291338582675"/>
          <c:w val="0.16388856880694791"/>
          <c:h val="0.23412516617241028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sz="1600" b="1">
                <a:solidFill>
                  <a:schemeClr val="tx1"/>
                </a:solidFill>
              </a:rPr>
              <a:t>Views</a:t>
            </a:r>
            <a:r>
              <a:rPr lang="en-US" sz="1600" b="1" baseline="0">
                <a:solidFill>
                  <a:schemeClr val="tx1"/>
                </a:solidFill>
              </a:rPr>
              <a:t> i</a:t>
            </a:r>
            <a:r>
              <a:rPr lang="en-US" sz="1600" b="1">
                <a:solidFill>
                  <a:schemeClr val="tx1"/>
                </a:solidFill>
              </a:rPr>
              <a:t>n total to date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de-DE"/>
        </a:p>
      </c:txPr>
    </c:title>
    <c:autoTitleDeleted val="0"/>
    <c:plotArea>
      <c:layout>
        <c:manualLayout>
          <c:layoutTarget val="inner"/>
          <c:xMode val="edge"/>
          <c:yMode val="edge"/>
          <c:x val="0.19017073570029097"/>
          <c:y val="0.17171296296296296"/>
          <c:w val="0.78123924650263799"/>
          <c:h val="0.7079786380869057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'Flickr views'!$A$3</c:f>
              <c:strCache>
                <c:ptCount val="1"/>
                <c:pt idx="0">
                  <c:v>In total to date</c:v>
                </c:pt>
              </c:strCache>
            </c:strRef>
          </c:tx>
          <c:spPr>
            <a:solidFill>
              <a:schemeClr val="accent1">
                <a:lumMod val="50000"/>
              </a:schemeClr>
            </a:solidFill>
            <a:ln>
              <a:noFill/>
            </a:ln>
            <a:effectLst/>
          </c:spPr>
          <c:invertIfNegative val="0"/>
          <c:cat>
            <c:numRef>
              <c:f>'Flickr views'!$B$2:$D$2</c:f>
              <c:numCache>
                <c:formatCode>General</c:formatCode>
                <c:ptCount val="3"/>
                <c:pt idx="0">
                  <c:v>2012</c:v>
                </c:pt>
                <c:pt idx="1">
                  <c:v>2014</c:v>
                </c:pt>
                <c:pt idx="2">
                  <c:v>2019</c:v>
                </c:pt>
              </c:numCache>
            </c:numRef>
          </c:cat>
          <c:val>
            <c:numRef>
              <c:f>'Flickr views'!$B$3:$D$3</c:f>
              <c:numCache>
                <c:formatCode>General</c:formatCode>
                <c:ptCount val="3"/>
                <c:pt idx="0">
                  <c:v>870000</c:v>
                </c:pt>
                <c:pt idx="1">
                  <c:v>3620000</c:v>
                </c:pt>
                <c:pt idx="2">
                  <c:v>10195505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C8C-4B5F-A36C-C4981C119B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64225408"/>
        <c:axId val="364225736"/>
      </c:barChart>
      <c:catAx>
        <c:axId val="3642254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64225736"/>
        <c:crosses val="autoZero"/>
        <c:auto val="1"/>
        <c:lblAlgn val="ctr"/>
        <c:lblOffset val="100"/>
        <c:noMultiLvlLbl val="0"/>
      </c:catAx>
      <c:valAx>
        <c:axId val="3642257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bg2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de-DE"/>
          </a:p>
        </c:txPr>
        <c:crossAx val="3642254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tx1">
          <a:lumMod val="65000"/>
          <a:lumOff val="35000"/>
        </a:schemeClr>
      </a:solidFill>
      <a:round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33592F4-E608-4A45-851C-61FA497B71E7}" type="doc">
      <dgm:prSet loTypeId="urn:microsoft.com/office/officeart/2005/8/layout/cycle6" loCatId="relationship" qsTypeId="urn:microsoft.com/office/officeart/2005/8/quickstyle/simple4" qsCatId="simple" csTypeId="urn:microsoft.com/office/officeart/2005/8/colors/accent0_3" csCatId="mainScheme" phldr="1"/>
      <dgm:spPr/>
      <dgm:t>
        <a:bodyPr/>
        <a:lstStyle/>
        <a:p>
          <a:endParaRPr lang="en-GB"/>
        </a:p>
      </dgm:t>
    </dgm:pt>
    <dgm:pt modelId="{3F36F12F-FF98-465C-9336-E653F27789BC}">
      <dgm:prSet phldrT="[Text]"/>
      <dgm:spPr/>
      <dgm:t>
        <a:bodyPr/>
        <a:lstStyle/>
        <a:p>
          <a:r>
            <a:rPr lang="de-DE" dirty="0" smtClean="0"/>
            <a:t>Homepage</a:t>
          </a:r>
          <a:endParaRPr lang="en-GB" dirty="0"/>
        </a:p>
      </dgm:t>
    </dgm:pt>
    <dgm:pt modelId="{DBF271E5-D10F-40FE-94EA-7A7DDDE9EE0C}" type="parTrans" cxnId="{AF1C0B59-DDCF-47CA-8682-CC50B98C5F5F}">
      <dgm:prSet/>
      <dgm:spPr/>
      <dgm:t>
        <a:bodyPr/>
        <a:lstStyle/>
        <a:p>
          <a:endParaRPr lang="en-GB"/>
        </a:p>
      </dgm:t>
    </dgm:pt>
    <dgm:pt modelId="{4C7E9807-BEA8-42A9-9C50-B438FF910D72}" type="sibTrans" cxnId="{AF1C0B59-DDCF-47CA-8682-CC50B98C5F5F}">
      <dgm:prSet/>
      <dgm:spPr/>
      <dgm:t>
        <a:bodyPr/>
        <a:lstStyle/>
        <a:p>
          <a:endParaRPr lang="en-GB"/>
        </a:p>
      </dgm:t>
    </dgm:pt>
    <dgm:pt modelId="{19F7637D-4108-4049-8FB4-EC83000767AF}">
      <dgm:prSet phldrT="[Text]"/>
      <dgm:spPr/>
      <dgm:t>
        <a:bodyPr/>
        <a:lstStyle/>
        <a:p>
          <a:r>
            <a:rPr lang="de-DE" dirty="0" smtClean="0"/>
            <a:t>Working Groups</a:t>
          </a:r>
          <a:endParaRPr lang="en-GB" dirty="0"/>
        </a:p>
      </dgm:t>
    </dgm:pt>
    <dgm:pt modelId="{2BFD8770-6879-42DF-8D78-668411A3F325}" type="parTrans" cxnId="{13A8E6CA-D3D2-4B1A-B35E-599A78703BAD}">
      <dgm:prSet/>
      <dgm:spPr/>
      <dgm:t>
        <a:bodyPr/>
        <a:lstStyle/>
        <a:p>
          <a:endParaRPr lang="en-GB"/>
        </a:p>
      </dgm:t>
    </dgm:pt>
    <dgm:pt modelId="{B0ED783E-FD27-4877-BBB2-FB03640055B6}" type="sibTrans" cxnId="{13A8E6CA-D3D2-4B1A-B35E-599A78703BAD}">
      <dgm:prSet/>
      <dgm:spPr/>
      <dgm:t>
        <a:bodyPr/>
        <a:lstStyle/>
        <a:p>
          <a:endParaRPr lang="en-GB"/>
        </a:p>
      </dgm:t>
    </dgm:pt>
    <dgm:pt modelId="{2FABB9CE-C066-45E1-8403-ABA097E4C613}">
      <dgm:prSet phldrT="[Text]"/>
      <dgm:spPr/>
      <dgm:t>
        <a:bodyPr/>
        <a:lstStyle/>
        <a:p>
          <a:r>
            <a:rPr lang="de-DE" dirty="0" smtClean="0"/>
            <a:t>Meetings</a:t>
          </a:r>
          <a:endParaRPr lang="en-GB" dirty="0"/>
        </a:p>
      </dgm:t>
    </dgm:pt>
    <dgm:pt modelId="{87A37390-3173-41CD-8EFB-BFFEE152881A}" type="parTrans" cxnId="{720B4E5C-DABE-4084-AB1D-3F8037805D62}">
      <dgm:prSet/>
      <dgm:spPr/>
      <dgm:t>
        <a:bodyPr/>
        <a:lstStyle/>
        <a:p>
          <a:endParaRPr lang="en-GB"/>
        </a:p>
      </dgm:t>
    </dgm:pt>
    <dgm:pt modelId="{6BA3CCB7-2BCC-4F58-B626-6657CD60AA37}" type="sibTrans" cxnId="{720B4E5C-DABE-4084-AB1D-3F8037805D62}">
      <dgm:prSet/>
      <dgm:spPr/>
      <dgm:t>
        <a:bodyPr/>
        <a:lstStyle/>
        <a:p>
          <a:endParaRPr lang="en-GB"/>
        </a:p>
      </dgm:t>
    </dgm:pt>
    <dgm:pt modelId="{A1F849A3-7063-4F58-82ED-CFC713FFECF2}">
      <dgm:prSet phldrT="[Text]"/>
      <dgm:spPr/>
      <dgm:t>
        <a:bodyPr/>
        <a:lstStyle/>
        <a:p>
          <a:r>
            <a:rPr lang="de-DE" dirty="0" err="1" smtClean="0"/>
            <a:t>Discussion</a:t>
          </a:r>
          <a:r>
            <a:rPr lang="de-DE" dirty="0" smtClean="0"/>
            <a:t> Forum</a:t>
          </a:r>
          <a:endParaRPr lang="en-GB" dirty="0"/>
        </a:p>
      </dgm:t>
    </dgm:pt>
    <dgm:pt modelId="{D44D9D3C-FB21-4E80-8B43-CF8BC0EAA790}" type="parTrans" cxnId="{78BA4074-86F1-432E-96C4-8E45F49A3F13}">
      <dgm:prSet/>
      <dgm:spPr/>
      <dgm:t>
        <a:bodyPr/>
        <a:lstStyle/>
        <a:p>
          <a:endParaRPr lang="en-GB"/>
        </a:p>
      </dgm:t>
    </dgm:pt>
    <dgm:pt modelId="{4F37EBBB-93B0-4318-B427-7617F69333CA}" type="sibTrans" cxnId="{78BA4074-86F1-432E-96C4-8E45F49A3F13}">
      <dgm:prSet/>
      <dgm:spPr/>
      <dgm:t>
        <a:bodyPr/>
        <a:lstStyle/>
        <a:p>
          <a:endParaRPr lang="en-GB"/>
        </a:p>
      </dgm:t>
    </dgm:pt>
    <dgm:pt modelId="{D08D59F0-F305-437A-BD44-CA3D9CB89D6B}">
      <dgm:prSet phldrT="[Text]" custT="1"/>
      <dgm:spPr/>
      <dgm:t>
        <a:bodyPr/>
        <a:lstStyle/>
        <a:p>
          <a:r>
            <a:rPr lang="de-DE" sz="1100" dirty="0" smtClean="0"/>
            <a:t>Project </a:t>
          </a:r>
          <a:r>
            <a:rPr lang="de-DE" sz="1100" dirty="0" err="1" smtClean="0"/>
            <a:t>and</a:t>
          </a:r>
          <a:r>
            <a:rPr lang="de-DE" sz="1100" dirty="0" smtClean="0"/>
            <a:t> Partner Database</a:t>
          </a:r>
        </a:p>
      </dgm:t>
    </dgm:pt>
    <dgm:pt modelId="{0CDC4FFB-B09D-4A44-A164-4FD1D0EC4C4E}" type="parTrans" cxnId="{809F4AF3-0425-4CDE-BA31-333161F4D01A}">
      <dgm:prSet/>
      <dgm:spPr/>
      <dgm:t>
        <a:bodyPr/>
        <a:lstStyle/>
        <a:p>
          <a:endParaRPr lang="en-GB"/>
        </a:p>
      </dgm:t>
    </dgm:pt>
    <dgm:pt modelId="{36F22F5B-FA54-4F45-A915-58EA14CFE0B4}" type="sibTrans" cxnId="{809F4AF3-0425-4CDE-BA31-333161F4D01A}">
      <dgm:prSet/>
      <dgm:spPr/>
      <dgm:t>
        <a:bodyPr/>
        <a:lstStyle/>
        <a:p>
          <a:endParaRPr lang="en-GB"/>
        </a:p>
      </dgm:t>
    </dgm:pt>
    <dgm:pt modelId="{115E3275-C464-4FF2-8AA2-0118B529E106}">
      <dgm:prSet custT="1"/>
      <dgm:spPr/>
      <dgm:t>
        <a:bodyPr/>
        <a:lstStyle/>
        <a:p>
          <a:r>
            <a:rPr lang="de-DE" sz="1100" dirty="0" smtClean="0"/>
            <a:t>Video </a:t>
          </a:r>
          <a:r>
            <a:rPr lang="de-DE" sz="1100" dirty="0" err="1" smtClean="0"/>
            <a:t>and</a:t>
          </a:r>
          <a:r>
            <a:rPr lang="de-DE" sz="1100" dirty="0" smtClean="0"/>
            <a:t> </a:t>
          </a:r>
          <a:r>
            <a:rPr lang="de-DE" sz="1100" dirty="0" err="1" smtClean="0"/>
            <a:t>Photo</a:t>
          </a:r>
          <a:r>
            <a:rPr lang="de-DE" sz="1100" dirty="0" smtClean="0"/>
            <a:t> Database</a:t>
          </a:r>
        </a:p>
        <a:p>
          <a:r>
            <a:rPr lang="de-DE" sz="900" dirty="0" smtClean="0"/>
            <a:t>YouTube, Flickr</a:t>
          </a:r>
          <a:endParaRPr lang="en-GB" sz="900" dirty="0"/>
        </a:p>
      </dgm:t>
    </dgm:pt>
    <dgm:pt modelId="{C5382F88-7AC3-48CA-A288-AA8BEA8164CF}" type="parTrans" cxnId="{B989B123-582D-4713-AFDF-3A45363BC9D0}">
      <dgm:prSet/>
      <dgm:spPr/>
      <dgm:t>
        <a:bodyPr/>
        <a:lstStyle/>
        <a:p>
          <a:endParaRPr lang="en-GB"/>
        </a:p>
      </dgm:t>
    </dgm:pt>
    <dgm:pt modelId="{95CDD66B-6757-4EEC-BE0D-779F9BC7B866}" type="sibTrans" cxnId="{B989B123-582D-4713-AFDF-3A45363BC9D0}">
      <dgm:prSet/>
      <dgm:spPr/>
      <dgm:t>
        <a:bodyPr/>
        <a:lstStyle/>
        <a:p>
          <a:endParaRPr lang="en-GB"/>
        </a:p>
      </dgm:t>
    </dgm:pt>
    <dgm:pt modelId="{DF0D327A-DE3B-4BD8-A90E-412D41C01CAE}">
      <dgm:prSet custT="1"/>
      <dgm:spPr/>
      <dgm:t>
        <a:bodyPr/>
        <a:lstStyle/>
        <a:p>
          <a:r>
            <a:rPr lang="de-DE" sz="1200" dirty="0" err="1" smtClean="0"/>
            <a:t>Social</a:t>
          </a:r>
          <a:r>
            <a:rPr lang="de-DE" sz="1200" dirty="0" smtClean="0"/>
            <a:t> Media</a:t>
          </a:r>
        </a:p>
        <a:p>
          <a:r>
            <a:rPr lang="de-DE" sz="900" dirty="0" smtClean="0"/>
            <a:t>Facebook, Twitter</a:t>
          </a:r>
          <a:endParaRPr lang="en-GB" sz="900" dirty="0"/>
        </a:p>
      </dgm:t>
    </dgm:pt>
    <dgm:pt modelId="{D3FEB60C-3BE2-4436-896C-E487519CAFF1}" type="parTrans" cxnId="{203C3E77-D8E1-4BF0-86FA-96BE42AF3F54}">
      <dgm:prSet/>
      <dgm:spPr/>
      <dgm:t>
        <a:bodyPr/>
        <a:lstStyle/>
        <a:p>
          <a:endParaRPr lang="en-GB"/>
        </a:p>
      </dgm:t>
    </dgm:pt>
    <dgm:pt modelId="{552D9953-B112-4D8E-9AD9-8D30779D2496}" type="sibTrans" cxnId="{203C3E77-D8E1-4BF0-86FA-96BE42AF3F54}">
      <dgm:prSet/>
      <dgm:spPr/>
      <dgm:t>
        <a:bodyPr/>
        <a:lstStyle/>
        <a:p>
          <a:endParaRPr lang="en-GB">
            <a:solidFill>
              <a:schemeClr val="accent5">
                <a:lumMod val="25000"/>
              </a:schemeClr>
            </a:solidFill>
          </a:endParaRPr>
        </a:p>
      </dgm:t>
    </dgm:pt>
    <dgm:pt modelId="{2E68213B-4200-4A00-84DC-3A0E3B16B7B5}">
      <dgm:prSet/>
      <dgm:spPr/>
      <dgm:t>
        <a:bodyPr/>
        <a:lstStyle/>
        <a:p>
          <a:r>
            <a:rPr lang="de-DE" dirty="0" smtClean="0"/>
            <a:t>Regional </a:t>
          </a:r>
          <a:r>
            <a:rPr lang="de-DE" dirty="0" err="1" smtClean="0"/>
            <a:t>Chapters</a:t>
          </a:r>
          <a:endParaRPr lang="de-DE" dirty="0"/>
        </a:p>
      </dgm:t>
    </dgm:pt>
    <dgm:pt modelId="{31BA1B88-3010-4408-BCF5-F4D8D3E76717}" type="parTrans" cxnId="{89C0D087-3A24-46F9-8A6E-33059889601F}">
      <dgm:prSet/>
      <dgm:spPr/>
      <dgm:t>
        <a:bodyPr/>
        <a:lstStyle/>
        <a:p>
          <a:endParaRPr lang="de-DE"/>
        </a:p>
      </dgm:t>
    </dgm:pt>
    <dgm:pt modelId="{A9D2FD7A-8879-427B-9741-4B0145F20CE2}" type="sibTrans" cxnId="{89C0D087-3A24-46F9-8A6E-33059889601F}">
      <dgm:prSet/>
      <dgm:spPr/>
      <dgm:t>
        <a:bodyPr/>
        <a:lstStyle/>
        <a:p>
          <a:endParaRPr lang="de-DE"/>
        </a:p>
      </dgm:t>
    </dgm:pt>
    <dgm:pt modelId="{697DE806-C986-4F67-9264-4DBC0E268220}">
      <dgm:prSet/>
      <dgm:spPr/>
      <dgm:t>
        <a:bodyPr/>
        <a:lstStyle/>
        <a:p>
          <a:r>
            <a:rPr lang="de-DE" dirty="0" smtClean="0"/>
            <a:t>SFD Page</a:t>
          </a:r>
          <a:endParaRPr lang="de-DE" dirty="0"/>
        </a:p>
      </dgm:t>
    </dgm:pt>
    <dgm:pt modelId="{2C5C1C32-6175-4602-94AE-5FDA5C834217}" type="parTrans" cxnId="{9BB72F1E-7AEA-4653-87CE-376FBDFC468F}">
      <dgm:prSet/>
      <dgm:spPr/>
      <dgm:t>
        <a:bodyPr/>
        <a:lstStyle/>
        <a:p>
          <a:endParaRPr lang="de-DE"/>
        </a:p>
      </dgm:t>
    </dgm:pt>
    <dgm:pt modelId="{34BE2905-A71F-4D21-A867-D0F28D20C6A6}" type="sibTrans" cxnId="{9BB72F1E-7AEA-4653-87CE-376FBDFC468F}">
      <dgm:prSet/>
      <dgm:spPr/>
      <dgm:t>
        <a:bodyPr/>
        <a:lstStyle/>
        <a:p>
          <a:endParaRPr lang="de-DE"/>
        </a:p>
      </dgm:t>
    </dgm:pt>
    <dgm:pt modelId="{37908340-F9C9-4988-AD95-1938B72528F8}" type="pres">
      <dgm:prSet presAssocID="{A33592F4-E608-4A45-851C-61FA497B71E7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D324E5CD-769A-42CD-AF0C-C9D24301EF53}" type="pres">
      <dgm:prSet presAssocID="{3F36F12F-FF98-465C-9336-E653F27789BC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E368E73-84B6-4D3A-A0AF-70C3EEA13C6D}" type="pres">
      <dgm:prSet presAssocID="{3F36F12F-FF98-465C-9336-E653F27789BC}" presName="spNode" presStyleCnt="0"/>
      <dgm:spPr/>
      <dgm:t>
        <a:bodyPr/>
        <a:lstStyle/>
        <a:p>
          <a:endParaRPr lang="de-DE"/>
        </a:p>
      </dgm:t>
    </dgm:pt>
    <dgm:pt modelId="{7320978E-CB84-43C4-823E-D3B1D9420D47}" type="pres">
      <dgm:prSet presAssocID="{4C7E9807-BEA8-42A9-9C50-B438FF910D72}" presName="sibTrans" presStyleLbl="sibTrans1D1" presStyleIdx="0" presStyleCnt="9"/>
      <dgm:spPr/>
      <dgm:t>
        <a:bodyPr/>
        <a:lstStyle/>
        <a:p>
          <a:endParaRPr lang="en-GB"/>
        </a:p>
      </dgm:t>
    </dgm:pt>
    <dgm:pt modelId="{E2ED750D-FB7C-4EC3-94CA-96CA4A2DCC0C}" type="pres">
      <dgm:prSet presAssocID="{19F7637D-4108-4049-8FB4-EC83000767AF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33F72AF-4951-4701-85E3-D83EB740DC0F}" type="pres">
      <dgm:prSet presAssocID="{19F7637D-4108-4049-8FB4-EC83000767AF}" presName="spNode" presStyleCnt="0"/>
      <dgm:spPr/>
      <dgm:t>
        <a:bodyPr/>
        <a:lstStyle/>
        <a:p>
          <a:endParaRPr lang="de-DE"/>
        </a:p>
      </dgm:t>
    </dgm:pt>
    <dgm:pt modelId="{E645D018-A5AD-4E13-A356-3ED634A2CD1E}" type="pres">
      <dgm:prSet presAssocID="{B0ED783E-FD27-4877-BBB2-FB03640055B6}" presName="sibTrans" presStyleLbl="sibTrans1D1" presStyleIdx="1" presStyleCnt="9"/>
      <dgm:spPr/>
      <dgm:t>
        <a:bodyPr/>
        <a:lstStyle/>
        <a:p>
          <a:endParaRPr lang="en-GB"/>
        </a:p>
      </dgm:t>
    </dgm:pt>
    <dgm:pt modelId="{04B2043D-D0C0-4FB9-81C4-84FCFAD95796}" type="pres">
      <dgm:prSet presAssocID="{2E68213B-4200-4A00-84DC-3A0E3B16B7B5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6D8A6CAC-72E6-4A09-AF96-A6963EA995F5}" type="pres">
      <dgm:prSet presAssocID="{2E68213B-4200-4A00-84DC-3A0E3B16B7B5}" presName="spNode" presStyleCnt="0"/>
      <dgm:spPr/>
      <dgm:t>
        <a:bodyPr/>
        <a:lstStyle/>
        <a:p>
          <a:endParaRPr lang="de-DE"/>
        </a:p>
      </dgm:t>
    </dgm:pt>
    <dgm:pt modelId="{64E7B956-0E35-4F3E-91D4-9885DB6D9875}" type="pres">
      <dgm:prSet presAssocID="{A9D2FD7A-8879-427B-9741-4B0145F20CE2}" presName="sibTrans" presStyleLbl="sibTrans1D1" presStyleIdx="2" presStyleCnt="9"/>
      <dgm:spPr/>
      <dgm:t>
        <a:bodyPr/>
        <a:lstStyle/>
        <a:p>
          <a:endParaRPr lang="de-DE"/>
        </a:p>
      </dgm:t>
    </dgm:pt>
    <dgm:pt modelId="{FC332C87-60E7-4ECB-A28C-A4FD034060AB}" type="pres">
      <dgm:prSet presAssocID="{2FABB9CE-C066-45E1-8403-ABA097E4C613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7225057-308B-459A-B824-AE55188A86F7}" type="pres">
      <dgm:prSet presAssocID="{2FABB9CE-C066-45E1-8403-ABA097E4C613}" presName="spNode" presStyleCnt="0"/>
      <dgm:spPr/>
      <dgm:t>
        <a:bodyPr/>
        <a:lstStyle/>
        <a:p>
          <a:endParaRPr lang="de-DE"/>
        </a:p>
      </dgm:t>
    </dgm:pt>
    <dgm:pt modelId="{95638804-6B81-4B1F-B7E7-274734C6495B}" type="pres">
      <dgm:prSet presAssocID="{6BA3CCB7-2BCC-4F58-B626-6657CD60AA37}" presName="sibTrans" presStyleLbl="sibTrans1D1" presStyleIdx="3" presStyleCnt="9"/>
      <dgm:spPr/>
      <dgm:t>
        <a:bodyPr/>
        <a:lstStyle/>
        <a:p>
          <a:endParaRPr lang="en-GB"/>
        </a:p>
      </dgm:t>
    </dgm:pt>
    <dgm:pt modelId="{3321E814-99EC-47AC-9C9F-14B2728995A3}" type="pres">
      <dgm:prSet presAssocID="{A1F849A3-7063-4F58-82ED-CFC713FFECF2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C779E55-D66D-409D-B8F0-9AA82BEFF052}" type="pres">
      <dgm:prSet presAssocID="{A1F849A3-7063-4F58-82ED-CFC713FFECF2}" presName="spNode" presStyleCnt="0"/>
      <dgm:spPr/>
      <dgm:t>
        <a:bodyPr/>
        <a:lstStyle/>
        <a:p>
          <a:endParaRPr lang="de-DE"/>
        </a:p>
      </dgm:t>
    </dgm:pt>
    <dgm:pt modelId="{C24619D2-CE72-4C31-9B74-533E1535245E}" type="pres">
      <dgm:prSet presAssocID="{4F37EBBB-93B0-4318-B427-7617F69333CA}" presName="sibTrans" presStyleLbl="sibTrans1D1" presStyleIdx="4" presStyleCnt="9"/>
      <dgm:spPr/>
      <dgm:t>
        <a:bodyPr/>
        <a:lstStyle/>
        <a:p>
          <a:endParaRPr lang="en-GB"/>
        </a:p>
      </dgm:t>
    </dgm:pt>
    <dgm:pt modelId="{6CB6483E-9729-412E-ACD2-92931AEEB399}" type="pres">
      <dgm:prSet presAssocID="{697DE806-C986-4F67-9264-4DBC0E268220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7C4EE5D9-DFE9-477D-9F22-F991FADFA739}" type="pres">
      <dgm:prSet presAssocID="{697DE806-C986-4F67-9264-4DBC0E268220}" presName="spNode" presStyleCnt="0"/>
      <dgm:spPr/>
      <dgm:t>
        <a:bodyPr/>
        <a:lstStyle/>
        <a:p>
          <a:endParaRPr lang="de-DE"/>
        </a:p>
      </dgm:t>
    </dgm:pt>
    <dgm:pt modelId="{10F5FA20-0483-4E82-A405-3102E6BB78BD}" type="pres">
      <dgm:prSet presAssocID="{34BE2905-A71F-4D21-A867-D0F28D20C6A6}" presName="sibTrans" presStyleLbl="sibTrans1D1" presStyleIdx="5" presStyleCnt="9"/>
      <dgm:spPr/>
      <dgm:t>
        <a:bodyPr/>
        <a:lstStyle/>
        <a:p>
          <a:endParaRPr lang="de-DE"/>
        </a:p>
      </dgm:t>
    </dgm:pt>
    <dgm:pt modelId="{EC365349-9AF9-40BA-80D9-25D4FF6C6F93}" type="pres">
      <dgm:prSet presAssocID="{D08D59F0-F305-437A-BD44-CA3D9CB89D6B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CD85E45-B657-4FAB-8DF8-BCE815ABDC3B}" type="pres">
      <dgm:prSet presAssocID="{D08D59F0-F305-437A-BD44-CA3D9CB89D6B}" presName="spNode" presStyleCnt="0"/>
      <dgm:spPr/>
      <dgm:t>
        <a:bodyPr/>
        <a:lstStyle/>
        <a:p>
          <a:endParaRPr lang="de-DE"/>
        </a:p>
      </dgm:t>
    </dgm:pt>
    <dgm:pt modelId="{662F9AE5-0D7F-4331-8A90-CEFCFDEAA091}" type="pres">
      <dgm:prSet presAssocID="{36F22F5B-FA54-4F45-A915-58EA14CFE0B4}" presName="sibTrans" presStyleLbl="sibTrans1D1" presStyleIdx="6" presStyleCnt="9"/>
      <dgm:spPr/>
      <dgm:t>
        <a:bodyPr/>
        <a:lstStyle/>
        <a:p>
          <a:endParaRPr lang="en-GB"/>
        </a:p>
      </dgm:t>
    </dgm:pt>
    <dgm:pt modelId="{7D4409F9-F03F-4965-A942-5D0AC0FDDEC2}" type="pres">
      <dgm:prSet presAssocID="{115E3275-C464-4FF2-8AA2-0118B529E106}" presName="node" presStyleLbl="node1" presStyleIdx="7" presStyleCnt="9" custScaleX="118232" custScaleY="131632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FE46AD56-DF71-4E5F-905F-BA65F515C608}" type="pres">
      <dgm:prSet presAssocID="{115E3275-C464-4FF2-8AA2-0118B529E106}" presName="spNode" presStyleCnt="0"/>
      <dgm:spPr/>
      <dgm:t>
        <a:bodyPr/>
        <a:lstStyle/>
        <a:p>
          <a:endParaRPr lang="de-DE"/>
        </a:p>
      </dgm:t>
    </dgm:pt>
    <dgm:pt modelId="{E138B589-B11E-4286-8E7E-CB72272E49C3}" type="pres">
      <dgm:prSet presAssocID="{95CDD66B-6757-4EEC-BE0D-779F9BC7B866}" presName="sibTrans" presStyleLbl="sibTrans1D1" presStyleIdx="7" presStyleCnt="9"/>
      <dgm:spPr/>
      <dgm:t>
        <a:bodyPr/>
        <a:lstStyle/>
        <a:p>
          <a:endParaRPr lang="en-GB"/>
        </a:p>
      </dgm:t>
    </dgm:pt>
    <dgm:pt modelId="{1A1A66A7-8CE0-435D-B6DF-FA6C01ACEA53}" type="pres">
      <dgm:prSet presAssocID="{DF0D327A-DE3B-4BD8-A90E-412D41C01CAE}" presName="node" presStyleLbl="node1" presStyleIdx="8" presStyleCnt="9" custScaleX="113590" custScaleY="107247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6B6E677-A992-4C6A-A5EB-4D98E5B564C7}" type="pres">
      <dgm:prSet presAssocID="{DF0D327A-DE3B-4BD8-A90E-412D41C01CAE}" presName="spNode" presStyleCnt="0"/>
      <dgm:spPr/>
      <dgm:t>
        <a:bodyPr/>
        <a:lstStyle/>
        <a:p>
          <a:endParaRPr lang="de-DE"/>
        </a:p>
      </dgm:t>
    </dgm:pt>
    <dgm:pt modelId="{8200A4BC-E029-4DEE-8994-395CC9240F96}" type="pres">
      <dgm:prSet presAssocID="{552D9953-B112-4D8E-9AD9-8D30779D2496}" presName="sibTrans" presStyleLbl="sibTrans1D1" presStyleIdx="8" presStyleCnt="9"/>
      <dgm:spPr/>
      <dgm:t>
        <a:bodyPr/>
        <a:lstStyle/>
        <a:p>
          <a:endParaRPr lang="en-GB"/>
        </a:p>
      </dgm:t>
    </dgm:pt>
  </dgm:ptLst>
  <dgm:cxnLst>
    <dgm:cxn modelId="{A462D235-42FF-48A1-B761-54CB8987ECD3}" type="presOf" srcId="{4F37EBBB-93B0-4318-B427-7617F69333CA}" destId="{C24619D2-CE72-4C31-9B74-533E1535245E}" srcOrd="0" destOrd="0" presId="urn:microsoft.com/office/officeart/2005/8/layout/cycle6"/>
    <dgm:cxn modelId="{AF1C0B59-DDCF-47CA-8682-CC50B98C5F5F}" srcId="{A33592F4-E608-4A45-851C-61FA497B71E7}" destId="{3F36F12F-FF98-465C-9336-E653F27789BC}" srcOrd="0" destOrd="0" parTransId="{DBF271E5-D10F-40FE-94EA-7A7DDDE9EE0C}" sibTransId="{4C7E9807-BEA8-42A9-9C50-B438FF910D72}"/>
    <dgm:cxn modelId="{6BE67788-BC9E-40F7-A030-0DC231BFE2AA}" type="presOf" srcId="{36F22F5B-FA54-4F45-A915-58EA14CFE0B4}" destId="{662F9AE5-0D7F-4331-8A90-CEFCFDEAA091}" srcOrd="0" destOrd="0" presId="urn:microsoft.com/office/officeart/2005/8/layout/cycle6"/>
    <dgm:cxn modelId="{47847F2C-CDB9-4CC0-BBA9-71CCE0EF931B}" type="presOf" srcId="{6BA3CCB7-2BCC-4F58-B626-6657CD60AA37}" destId="{95638804-6B81-4B1F-B7E7-274734C6495B}" srcOrd="0" destOrd="0" presId="urn:microsoft.com/office/officeart/2005/8/layout/cycle6"/>
    <dgm:cxn modelId="{720B4E5C-DABE-4084-AB1D-3F8037805D62}" srcId="{A33592F4-E608-4A45-851C-61FA497B71E7}" destId="{2FABB9CE-C066-45E1-8403-ABA097E4C613}" srcOrd="3" destOrd="0" parTransId="{87A37390-3173-41CD-8EFB-BFFEE152881A}" sibTransId="{6BA3CCB7-2BCC-4F58-B626-6657CD60AA37}"/>
    <dgm:cxn modelId="{0E5B30C7-48D4-436C-9EEA-8146672E9CE7}" type="presOf" srcId="{DF0D327A-DE3B-4BD8-A90E-412D41C01CAE}" destId="{1A1A66A7-8CE0-435D-B6DF-FA6C01ACEA53}" srcOrd="0" destOrd="0" presId="urn:microsoft.com/office/officeart/2005/8/layout/cycle6"/>
    <dgm:cxn modelId="{43C74F9A-BDD1-489A-94B0-E95DE6B9B767}" type="presOf" srcId="{2E68213B-4200-4A00-84DC-3A0E3B16B7B5}" destId="{04B2043D-D0C0-4FB9-81C4-84FCFAD95796}" srcOrd="0" destOrd="0" presId="urn:microsoft.com/office/officeart/2005/8/layout/cycle6"/>
    <dgm:cxn modelId="{36FA974C-5CA4-43E8-8A0E-BBC2A687297D}" type="presOf" srcId="{4C7E9807-BEA8-42A9-9C50-B438FF910D72}" destId="{7320978E-CB84-43C4-823E-D3B1D9420D47}" srcOrd="0" destOrd="0" presId="urn:microsoft.com/office/officeart/2005/8/layout/cycle6"/>
    <dgm:cxn modelId="{9BB72F1E-7AEA-4653-87CE-376FBDFC468F}" srcId="{A33592F4-E608-4A45-851C-61FA497B71E7}" destId="{697DE806-C986-4F67-9264-4DBC0E268220}" srcOrd="5" destOrd="0" parTransId="{2C5C1C32-6175-4602-94AE-5FDA5C834217}" sibTransId="{34BE2905-A71F-4D21-A867-D0F28D20C6A6}"/>
    <dgm:cxn modelId="{82143788-8A07-4D55-9E02-BCED67E227A6}" type="presOf" srcId="{697DE806-C986-4F67-9264-4DBC0E268220}" destId="{6CB6483E-9729-412E-ACD2-92931AEEB399}" srcOrd="0" destOrd="0" presId="urn:microsoft.com/office/officeart/2005/8/layout/cycle6"/>
    <dgm:cxn modelId="{78BA4074-86F1-432E-96C4-8E45F49A3F13}" srcId="{A33592F4-E608-4A45-851C-61FA497B71E7}" destId="{A1F849A3-7063-4F58-82ED-CFC713FFECF2}" srcOrd="4" destOrd="0" parTransId="{D44D9D3C-FB21-4E80-8B43-CF8BC0EAA790}" sibTransId="{4F37EBBB-93B0-4318-B427-7617F69333CA}"/>
    <dgm:cxn modelId="{7DE28977-5F70-4BC7-BC52-FD72B3FC7A28}" type="presOf" srcId="{3F36F12F-FF98-465C-9336-E653F27789BC}" destId="{D324E5CD-769A-42CD-AF0C-C9D24301EF53}" srcOrd="0" destOrd="0" presId="urn:microsoft.com/office/officeart/2005/8/layout/cycle6"/>
    <dgm:cxn modelId="{CFD87C04-C00C-4C48-A4A3-88CDA8C34BAD}" type="presOf" srcId="{552D9953-B112-4D8E-9AD9-8D30779D2496}" destId="{8200A4BC-E029-4DEE-8994-395CC9240F96}" srcOrd="0" destOrd="0" presId="urn:microsoft.com/office/officeart/2005/8/layout/cycle6"/>
    <dgm:cxn modelId="{F752EB82-654B-40D6-942C-3B8CC76970DA}" type="presOf" srcId="{2FABB9CE-C066-45E1-8403-ABA097E4C613}" destId="{FC332C87-60E7-4ECB-A28C-A4FD034060AB}" srcOrd="0" destOrd="0" presId="urn:microsoft.com/office/officeart/2005/8/layout/cycle6"/>
    <dgm:cxn modelId="{FBFA8B31-B98D-4C5C-9EE2-7C399D85B5E9}" type="presOf" srcId="{B0ED783E-FD27-4877-BBB2-FB03640055B6}" destId="{E645D018-A5AD-4E13-A356-3ED634A2CD1E}" srcOrd="0" destOrd="0" presId="urn:microsoft.com/office/officeart/2005/8/layout/cycle6"/>
    <dgm:cxn modelId="{39CCD9CD-30BE-448A-8951-520F4489DB0C}" type="presOf" srcId="{A9D2FD7A-8879-427B-9741-4B0145F20CE2}" destId="{64E7B956-0E35-4F3E-91D4-9885DB6D9875}" srcOrd="0" destOrd="0" presId="urn:microsoft.com/office/officeart/2005/8/layout/cycle6"/>
    <dgm:cxn modelId="{809F4AF3-0425-4CDE-BA31-333161F4D01A}" srcId="{A33592F4-E608-4A45-851C-61FA497B71E7}" destId="{D08D59F0-F305-437A-BD44-CA3D9CB89D6B}" srcOrd="6" destOrd="0" parTransId="{0CDC4FFB-B09D-4A44-A164-4FD1D0EC4C4E}" sibTransId="{36F22F5B-FA54-4F45-A915-58EA14CFE0B4}"/>
    <dgm:cxn modelId="{196CC865-4543-44F8-92C0-F10DD64B6EF6}" type="presOf" srcId="{D08D59F0-F305-437A-BD44-CA3D9CB89D6B}" destId="{EC365349-9AF9-40BA-80D9-25D4FF6C6F93}" srcOrd="0" destOrd="0" presId="urn:microsoft.com/office/officeart/2005/8/layout/cycle6"/>
    <dgm:cxn modelId="{FE2D29A8-557C-4EC8-B903-91D0FC9048FD}" type="presOf" srcId="{A1F849A3-7063-4F58-82ED-CFC713FFECF2}" destId="{3321E814-99EC-47AC-9C9F-14B2728995A3}" srcOrd="0" destOrd="0" presId="urn:microsoft.com/office/officeart/2005/8/layout/cycle6"/>
    <dgm:cxn modelId="{B989B123-582D-4713-AFDF-3A45363BC9D0}" srcId="{A33592F4-E608-4A45-851C-61FA497B71E7}" destId="{115E3275-C464-4FF2-8AA2-0118B529E106}" srcOrd="7" destOrd="0" parTransId="{C5382F88-7AC3-48CA-A288-AA8BEA8164CF}" sibTransId="{95CDD66B-6757-4EEC-BE0D-779F9BC7B866}"/>
    <dgm:cxn modelId="{49378098-2200-4770-A200-B33B26134F7E}" type="presOf" srcId="{19F7637D-4108-4049-8FB4-EC83000767AF}" destId="{E2ED750D-FB7C-4EC3-94CA-96CA4A2DCC0C}" srcOrd="0" destOrd="0" presId="urn:microsoft.com/office/officeart/2005/8/layout/cycle6"/>
    <dgm:cxn modelId="{13A8E6CA-D3D2-4B1A-B35E-599A78703BAD}" srcId="{A33592F4-E608-4A45-851C-61FA497B71E7}" destId="{19F7637D-4108-4049-8FB4-EC83000767AF}" srcOrd="1" destOrd="0" parTransId="{2BFD8770-6879-42DF-8D78-668411A3F325}" sibTransId="{B0ED783E-FD27-4877-BBB2-FB03640055B6}"/>
    <dgm:cxn modelId="{E94AF118-D478-453D-87E1-DE3A2B43DDC9}" type="presOf" srcId="{34BE2905-A71F-4D21-A867-D0F28D20C6A6}" destId="{10F5FA20-0483-4E82-A405-3102E6BB78BD}" srcOrd="0" destOrd="0" presId="urn:microsoft.com/office/officeart/2005/8/layout/cycle6"/>
    <dgm:cxn modelId="{B2CB8FA1-3D9E-4B60-A4C2-AB6B20A05862}" type="presOf" srcId="{95CDD66B-6757-4EEC-BE0D-779F9BC7B866}" destId="{E138B589-B11E-4286-8E7E-CB72272E49C3}" srcOrd="0" destOrd="0" presId="urn:microsoft.com/office/officeart/2005/8/layout/cycle6"/>
    <dgm:cxn modelId="{E1CA0DBE-EB3A-4323-AE64-AE0664E60E8C}" type="presOf" srcId="{A33592F4-E608-4A45-851C-61FA497B71E7}" destId="{37908340-F9C9-4988-AD95-1938B72528F8}" srcOrd="0" destOrd="0" presId="urn:microsoft.com/office/officeart/2005/8/layout/cycle6"/>
    <dgm:cxn modelId="{203C3E77-D8E1-4BF0-86FA-96BE42AF3F54}" srcId="{A33592F4-E608-4A45-851C-61FA497B71E7}" destId="{DF0D327A-DE3B-4BD8-A90E-412D41C01CAE}" srcOrd="8" destOrd="0" parTransId="{D3FEB60C-3BE2-4436-896C-E487519CAFF1}" sibTransId="{552D9953-B112-4D8E-9AD9-8D30779D2496}"/>
    <dgm:cxn modelId="{89C0D087-3A24-46F9-8A6E-33059889601F}" srcId="{A33592F4-E608-4A45-851C-61FA497B71E7}" destId="{2E68213B-4200-4A00-84DC-3A0E3B16B7B5}" srcOrd="2" destOrd="0" parTransId="{31BA1B88-3010-4408-BCF5-F4D8D3E76717}" sibTransId="{A9D2FD7A-8879-427B-9741-4B0145F20CE2}"/>
    <dgm:cxn modelId="{A6B06651-FEF1-4B7B-9160-AFDF0BB077DB}" type="presOf" srcId="{115E3275-C464-4FF2-8AA2-0118B529E106}" destId="{7D4409F9-F03F-4965-A942-5D0AC0FDDEC2}" srcOrd="0" destOrd="0" presId="urn:microsoft.com/office/officeart/2005/8/layout/cycle6"/>
    <dgm:cxn modelId="{F9A9344B-DFE1-4CB1-9CF4-E13105636790}" type="presParOf" srcId="{37908340-F9C9-4988-AD95-1938B72528F8}" destId="{D324E5CD-769A-42CD-AF0C-C9D24301EF53}" srcOrd="0" destOrd="0" presId="urn:microsoft.com/office/officeart/2005/8/layout/cycle6"/>
    <dgm:cxn modelId="{038C6CAA-F1A0-40BD-A0A1-31D0812F627F}" type="presParOf" srcId="{37908340-F9C9-4988-AD95-1938B72528F8}" destId="{EE368E73-84B6-4D3A-A0AF-70C3EEA13C6D}" srcOrd="1" destOrd="0" presId="urn:microsoft.com/office/officeart/2005/8/layout/cycle6"/>
    <dgm:cxn modelId="{7BB6A788-351A-45F1-A95F-DF4E0AE3C54C}" type="presParOf" srcId="{37908340-F9C9-4988-AD95-1938B72528F8}" destId="{7320978E-CB84-43C4-823E-D3B1D9420D47}" srcOrd="2" destOrd="0" presId="urn:microsoft.com/office/officeart/2005/8/layout/cycle6"/>
    <dgm:cxn modelId="{4D2597C1-8C30-4E55-95F6-43299DF61816}" type="presParOf" srcId="{37908340-F9C9-4988-AD95-1938B72528F8}" destId="{E2ED750D-FB7C-4EC3-94CA-96CA4A2DCC0C}" srcOrd="3" destOrd="0" presId="urn:microsoft.com/office/officeart/2005/8/layout/cycle6"/>
    <dgm:cxn modelId="{96B8C172-0536-405F-85D7-1F1002BBC3B9}" type="presParOf" srcId="{37908340-F9C9-4988-AD95-1938B72528F8}" destId="{A33F72AF-4951-4701-85E3-D83EB740DC0F}" srcOrd="4" destOrd="0" presId="urn:microsoft.com/office/officeart/2005/8/layout/cycle6"/>
    <dgm:cxn modelId="{A75461A3-7C62-48E5-AE10-534BDE44EF3A}" type="presParOf" srcId="{37908340-F9C9-4988-AD95-1938B72528F8}" destId="{E645D018-A5AD-4E13-A356-3ED634A2CD1E}" srcOrd="5" destOrd="0" presId="urn:microsoft.com/office/officeart/2005/8/layout/cycle6"/>
    <dgm:cxn modelId="{CBCA7601-AD22-419A-B057-7226E9764888}" type="presParOf" srcId="{37908340-F9C9-4988-AD95-1938B72528F8}" destId="{04B2043D-D0C0-4FB9-81C4-84FCFAD95796}" srcOrd="6" destOrd="0" presId="urn:microsoft.com/office/officeart/2005/8/layout/cycle6"/>
    <dgm:cxn modelId="{850D2B4A-A95E-418D-8144-70318AC117C8}" type="presParOf" srcId="{37908340-F9C9-4988-AD95-1938B72528F8}" destId="{6D8A6CAC-72E6-4A09-AF96-A6963EA995F5}" srcOrd="7" destOrd="0" presId="urn:microsoft.com/office/officeart/2005/8/layout/cycle6"/>
    <dgm:cxn modelId="{4B0CD872-64F7-44E3-A9DA-8919F109B6F4}" type="presParOf" srcId="{37908340-F9C9-4988-AD95-1938B72528F8}" destId="{64E7B956-0E35-4F3E-91D4-9885DB6D9875}" srcOrd="8" destOrd="0" presId="urn:microsoft.com/office/officeart/2005/8/layout/cycle6"/>
    <dgm:cxn modelId="{C94F4185-783A-4EC6-BA66-1EC6CFCA0A1C}" type="presParOf" srcId="{37908340-F9C9-4988-AD95-1938B72528F8}" destId="{FC332C87-60E7-4ECB-A28C-A4FD034060AB}" srcOrd="9" destOrd="0" presId="urn:microsoft.com/office/officeart/2005/8/layout/cycle6"/>
    <dgm:cxn modelId="{30904CD6-C70B-4D4D-A6A0-299CE4A97F00}" type="presParOf" srcId="{37908340-F9C9-4988-AD95-1938B72528F8}" destId="{C7225057-308B-459A-B824-AE55188A86F7}" srcOrd="10" destOrd="0" presId="urn:microsoft.com/office/officeart/2005/8/layout/cycle6"/>
    <dgm:cxn modelId="{A900282B-D787-4CF0-8504-E1422B114778}" type="presParOf" srcId="{37908340-F9C9-4988-AD95-1938B72528F8}" destId="{95638804-6B81-4B1F-B7E7-274734C6495B}" srcOrd="11" destOrd="0" presId="urn:microsoft.com/office/officeart/2005/8/layout/cycle6"/>
    <dgm:cxn modelId="{F5BBF167-5E4C-43AC-8BA0-9CD77411BF2F}" type="presParOf" srcId="{37908340-F9C9-4988-AD95-1938B72528F8}" destId="{3321E814-99EC-47AC-9C9F-14B2728995A3}" srcOrd="12" destOrd="0" presId="urn:microsoft.com/office/officeart/2005/8/layout/cycle6"/>
    <dgm:cxn modelId="{5FD1F294-F5C4-4E92-9BF8-71D7AE56DAF9}" type="presParOf" srcId="{37908340-F9C9-4988-AD95-1938B72528F8}" destId="{8C779E55-D66D-409D-B8F0-9AA82BEFF052}" srcOrd="13" destOrd="0" presId="urn:microsoft.com/office/officeart/2005/8/layout/cycle6"/>
    <dgm:cxn modelId="{D87E60F3-48A9-4130-8DF5-7DE951477141}" type="presParOf" srcId="{37908340-F9C9-4988-AD95-1938B72528F8}" destId="{C24619D2-CE72-4C31-9B74-533E1535245E}" srcOrd="14" destOrd="0" presId="urn:microsoft.com/office/officeart/2005/8/layout/cycle6"/>
    <dgm:cxn modelId="{9F1F7D2B-A808-4083-B0EE-E44091CA7242}" type="presParOf" srcId="{37908340-F9C9-4988-AD95-1938B72528F8}" destId="{6CB6483E-9729-412E-ACD2-92931AEEB399}" srcOrd="15" destOrd="0" presId="urn:microsoft.com/office/officeart/2005/8/layout/cycle6"/>
    <dgm:cxn modelId="{AE1F5254-6C01-4CBE-AE42-466636F72663}" type="presParOf" srcId="{37908340-F9C9-4988-AD95-1938B72528F8}" destId="{7C4EE5D9-DFE9-477D-9F22-F991FADFA739}" srcOrd="16" destOrd="0" presId="urn:microsoft.com/office/officeart/2005/8/layout/cycle6"/>
    <dgm:cxn modelId="{B79B49BD-7B7F-42E4-9FA7-5B80C921D485}" type="presParOf" srcId="{37908340-F9C9-4988-AD95-1938B72528F8}" destId="{10F5FA20-0483-4E82-A405-3102E6BB78BD}" srcOrd="17" destOrd="0" presId="urn:microsoft.com/office/officeart/2005/8/layout/cycle6"/>
    <dgm:cxn modelId="{DB77C584-1BA4-4C6B-BF06-EF92D8D108EF}" type="presParOf" srcId="{37908340-F9C9-4988-AD95-1938B72528F8}" destId="{EC365349-9AF9-40BA-80D9-25D4FF6C6F93}" srcOrd="18" destOrd="0" presId="urn:microsoft.com/office/officeart/2005/8/layout/cycle6"/>
    <dgm:cxn modelId="{F06333A2-79AC-411D-94D6-988E0F88815F}" type="presParOf" srcId="{37908340-F9C9-4988-AD95-1938B72528F8}" destId="{DCD85E45-B657-4FAB-8DF8-BCE815ABDC3B}" srcOrd="19" destOrd="0" presId="urn:microsoft.com/office/officeart/2005/8/layout/cycle6"/>
    <dgm:cxn modelId="{75C2346D-C4E2-4C63-93AE-6EF9E88A6122}" type="presParOf" srcId="{37908340-F9C9-4988-AD95-1938B72528F8}" destId="{662F9AE5-0D7F-4331-8A90-CEFCFDEAA091}" srcOrd="20" destOrd="0" presId="urn:microsoft.com/office/officeart/2005/8/layout/cycle6"/>
    <dgm:cxn modelId="{25D3788D-7F8C-4046-BC14-EEA2629F8570}" type="presParOf" srcId="{37908340-F9C9-4988-AD95-1938B72528F8}" destId="{7D4409F9-F03F-4965-A942-5D0AC0FDDEC2}" srcOrd="21" destOrd="0" presId="urn:microsoft.com/office/officeart/2005/8/layout/cycle6"/>
    <dgm:cxn modelId="{ACA56DCA-26A2-486A-97AA-A2813B44E23F}" type="presParOf" srcId="{37908340-F9C9-4988-AD95-1938B72528F8}" destId="{FE46AD56-DF71-4E5F-905F-BA65F515C608}" srcOrd="22" destOrd="0" presId="urn:microsoft.com/office/officeart/2005/8/layout/cycle6"/>
    <dgm:cxn modelId="{7BA2B7A0-C91A-41F0-A766-39A36AB90A22}" type="presParOf" srcId="{37908340-F9C9-4988-AD95-1938B72528F8}" destId="{E138B589-B11E-4286-8E7E-CB72272E49C3}" srcOrd="23" destOrd="0" presId="urn:microsoft.com/office/officeart/2005/8/layout/cycle6"/>
    <dgm:cxn modelId="{01F4149E-B110-42B1-9A68-F238E529F3A9}" type="presParOf" srcId="{37908340-F9C9-4988-AD95-1938B72528F8}" destId="{1A1A66A7-8CE0-435D-B6DF-FA6C01ACEA53}" srcOrd="24" destOrd="0" presId="urn:microsoft.com/office/officeart/2005/8/layout/cycle6"/>
    <dgm:cxn modelId="{9C6E4DB8-2B47-4D56-99ED-F5A51F4C335E}" type="presParOf" srcId="{37908340-F9C9-4988-AD95-1938B72528F8}" destId="{B6B6E677-A992-4C6A-A5EB-4D98E5B564C7}" srcOrd="25" destOrd="0" presId="urn:microsoft.com/office/officeart/2005/8/layout/cycle6"/>
    <dgm:cxn modelId="{36D29125-7031-499D-968A-7ABC55BF91AF}" type="presParOf" srcId="{37908340-F9C9-4988-AD95-1938B72528F8}" destId="{8200A4BC-E029-4DEE-8994-395CC9240F96}" srcOrd="26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324E5CD-769A-42CD-AF0C-C9D24301EF53}">
      <dsp:nvSpPr>
        <dsp:cNvPr id="0" name=""/>
        <dsp:cNvSpPr/>
      </dsp:nvSpPr>
      <dsp:spPr>
        <a:xfrm>
          <a:off x="2919809" y="1309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Homepage</a:t>
          </a:r>
          <a:endParaRPr lang="en-GB" sz="1200" kern="1200" dirty="0"/>
        </a:p>
      </dsp:txBody>
      <dsp:txXfrm>
        <a:off x="2947213" y="28713"/>
        <a:ext cx="808840" cy="506563"/>
      </dsp:txXfrm>
    </dsp:sp>
    <dsp:sp modelId="{7320978E-CB84-43C4-823E-D3B1D9420D47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2596354" y="44744"/>
              </a:moveTo>
              <a:arcTo wR="2159075" hR="2159075" stAng="16901099" swAng="871438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ED750D-FB7C-4EC3-94CA-96CA4A2DCC0C}">
      <dsp:nvSpPr>
        <dsp:cNvPr id="0" name=""/>
        <dsp:cNvSpPr/>
      </dsp:nvSpPr>
      <dsp:spPr>
        <a:xfrm>
          <a:off x="4307636" y="506437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Working Groups</a:t>
          </a:r>
          <a:endParaRPr lang="en-GB" sz="1200" kern="1200" dirty="0"/>
        </a:p>
      </dsp:txBody>
      <dsp:txXfrm>
        <a:off x="4335040" y="533841"/>
        <a:ext cx="808840" cy="506563"/>
      </dsp:txXfrm>
    </dsp:sp>
    <dsp:sp modelId="{E645D018-A5AD-4E13-A356-3ED634A2CD1E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3830322" y="792129"/>
              </a:moveTo>
              <a:arcTo wR="2159075" hR="2159075" stAng="19243176" swAng="1283190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B2043D-D0C0-4FB9-81C4-84FCFAD95796}">
      <dsp:nvSpPr>
        <dsp:cNvPr id="0" name=""/>
        <dsp:cNvSpPr/>
      </dsp:nvSpPr>
      <dsp:spPr>
        <a:xfrm>
          <a:off x="5046083" y="1785465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Regional </a:t>
          </a:r>
          <a:r>
            <a:rPr lang="de-DE" sz="1200" kern="1200" dirty="0" err="1" smtClean="0"/>
            <a:t>Chapters</a:t>
          </a:r>
          <a:endParaRPr lang="de-DE" sz="1200" kern="1200" dirty="0"/>
        </a:p>
      </dsp:txBody>
      <dsp:txXfrm>
        <a:off x="5073487" y="1812869"/>
        <a:ext cx="808840" cy="506563"/>
      </dsp:txXfrm>
    </dsp:sp>
    <dsp:sp modelId="{64E7B956-0E35-4F3E-91D4-9885DB6D9875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4316469" y="2073891"/>
              </a:moveTo>
              <a:arcTo wR="2159075" hR="2159075" stAng="21464333" swAng="1424172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C332C87-60E7-4ECB-A28C-A4FD034060AB}">
      <dsp:nvSpPr>
        <dsp:cNvPr id="0" name=""/>
        <dsp:cNvSpPr/>
      </dsp:nvSpPr>
      <dsp:spPr>
        <a:xfrm>
          <a:off x="4789623" y="3239922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Meetings</a:t>
          </a:r>
          <a:endParaRPr lang="en-GB" sz="1200" kern="1200" dirty="0"/>
        </a:p>
      </dsp:txBody>
      <dsp:txXfrm>
        <a:off x="4817027" y="3267326"/>
        <a:ext cx="808840" cy="506563"/>
      </dsp:txXfrm>
    </dsp:sp>
    <dsp:sp modelId="{95638804-6B81-4B1F-B7E7-274734C6495B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3831503" y="3524574"/>
              </a:moveTo>
              <a:arcTo wR="2159075" hR="2159075" stAng="2353851" swAng="1066024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321E814-99EC-47AC-9C9F-14B2728995A3}">
      <dsp:nvSpPr>
        <dsp:cNvPr id="0" name=""/>
        <dsp:cNvSpPr/>
      </dsp:nvSpPr>
      <dsp:spPr>
        <a:xfrm>
          <a:off x="3658257" y="4189251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err="1" smtClean="0"/>
            <a:t>Discussion</a:t>
          </a:r>
          <a:r>
            <a:rPr lang="de-DE" sz="1200" kern="1200" dirty="0" smtClean="0"/>
            <a:t> Forum</a:t>
          </a:r>
          <a:endParaRPr lang="en-GB" sz="1200" kern="1200" dirty="0"/>
        </a:p>
      </dsp:txBody>
      <dsp:txXfrm>
        <a:off x="3685661" y="4216655"/>
        <a:ext cx="808840" cy="506563"/>
      </dsp:txXfrm>
    </dsp:sp>
    <dsp:sp modelId="{C24619D2-CE72-4C31-9B74-533E1535245E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2459626" y="4297129"/>
              </a:moveTo>
              <a:arcTo wR="2159075" hR="2159075" stAng="4919893" swAng="960213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B6483E-9729-412E-ACD2-92931AEEB399}">
      <dsp:nvSpPr>
        <dsp:cNvPr id="0" name=""/>
        <dsp:cNvSpPr/>
      </dsp:nvSpPr>
      <dsp:spPr>
        <a:xfrm>
          <a:off x="2181362" y="4189251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smtClean="0"/>
            <a:t>SFD Page</a:t>
          </a:r>
          <a:endParaRPr lang="de-DE" sz="1200" kern="1200" dirty="0"/>
        </a:p>
      </dsp:txBody>
      <dsp:txXfrm>
        <a:off x="2208766" y="4216655"/>
        <a:ext cx="808840" cy="506563"/>
      </dsp:txXfrm>
    </dsp:sp>
    <dsp:sp modelId="{10F5FA20-0483-4E82-A405-3102E6BB78BD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983092" y="3969785"/>
              </a:moveTo>
              <a:arcTo wR="2159075" hR="2159075" stAng="7380125" swAng="1066024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C365349-9AF9-40BA-80D9-25D4FF6C6F93}">
      <dsp:nvSpPr>
        <dsp:cNvPr id="0" name=""/>
        <dsp:cNvSpPr/>
      </dsp:nvSpPr>
      <dsp:spPr>
        <a:xfrm>
          <a:off x="1049995" y="3239922"/>
          <a:ext cx="863648" cy="561371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Project </a:t>
          </a:r>
          <a:r>
            <a:rPr lang="de-DE" sz="1100" kern="1200" dirty="0" err="1" smtClean="0"/>
            <a:t>and</a:t>
          </a:r>
          <a:r>
            <a:rPr lang="de-DE" sz="1100" kern="1200" dirty="0" smtClean="0"/>
            <a:t> Partner Database</a:t>
          </a:r>
        </a:p>
      </dsp:txBody>
      <dsp:txXfrm>
        <a:off x="1077399" y="3267326"/>
        <a:ext cx="808840" cy="506563"/>
      </dsp:txXfrm>
    </dsp:sp>
    <dsp:sp modelId="{662F9AE5-0D7F-4331-8A90-CEFCFDEAA091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150208" y="2950314"/>
              </a:moveTo>
              <a:arcTo wR="2159075" hR="2159075" stAng="9510110" swAng="1285527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D4409F9-F03F-4965-A942-5D0AC0FDDEC2}">
      <dsp:nvSpPr>
        <dsp:cNvPr id="0" name=""/>
        <dsp:cNvSpPr/>
      </dsp:nvSpPr>
      <dsp:spPr>
        <a:xfrm>
          <a:off x="714805" y="1696678"/>
          <a:ext cx="1021108" cy="738944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100" kern="1200" dirty="0" smtClean="0"/>
            <a:t>Video </a:t>
          </a:r>
          <a:r>
            <a:rPr lang="de-DE" sz="1100" kern="1200" dirty="0" err="1" smtClean="0"/>
            <a:t>and</a:t>
          </a:r>
          <a:r>
            <a:rPr lang="de-DE" sz="1100" kern="1200" dirty="0" smtClean="0"/>
            <a:t> </a:t>
          </a:r>
          <a:r>
            <a:rPr lang="de-DE" sz="1100" kern="1200" dirty="0" err="1" smtClean="0"/>
            <a:t>Photo</a:t>
          </a:r>
          <a:r>
            <a:rPr lang="de-DE" sz="1100" kern="1200" dirty="0" smtClean="0"/>
            <a:t> Database</a:t>
          </a:r>
        </a:p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YouTube, Flickr</a:t>
          </a:r>
          <a:endParaRPr lang="en-GB" sz="900" kern="1200" dirty="0"/>
        </a:p>
      </dsp:txBody>
      <dsp:txXfrm>
        <a:off x="750877" y="1732750"/>
        <a:ext cx="948964" cy="666800"/>
      </dsp:txXfrm>
    </dsp:sp>
    <dsp:sp modelId="{E138B589-B11E-4286-8E7E-CB72272E49C3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134802" y="1408125"/>
              </a:moveTo>
              <a:arcTo wR="2159075" hR="2159075" stAng="12021209" swAng="1095734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A1A66A7-8CE0-435D-B6DF-FA6C01ACEA53}">
      <dsp:nvSpPr>
        <dsp:cNvPr id="0" name=""/>
        <dsp:cNvSpPr/>
      </dsp:nvSpPr>
      <dsp:spPr>
        <a:xfrm>
          <a:off x="1473298" y="486096"/>
          <a:ext cx="981018" cy="602053"/>
        </a:xfrm>
        <a:prstGeom prst="round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200" kern="1200" dirty="0" err="1" smtClean="0"/>
            <a:t>Social</a:t>
          </a:r>
          <a:r>
            <a:rPr lang="de-DE" sz="1200" kern="1200" dirty="0" smtClean="0"/>
            <a:t> Media</a:t>
          </a:r>
        </a:p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900" kern="1200" dirty="0" smtClean="0"/>
            <a:t>Facebook, Twitter</a:t>
          </a:r>
          <a:endParaRPr lang="en-GB" sz="900" kern="1200" dirty="0"/>
        </a:p>
      </dsp:txBody>
      <dsp:txXfrm>
        <a:off x="1502688" y="515486"/>
        <a:ext cx="922238" cy="543273"/>
      </dsp:txXfrm>
    </dsp:sp>
    <dsp:sp modelId="{8200A4BC-E029-4DEE-8994-395CC9240F96}">
      <dsp:nvSpPr>
        <dsp:cNvPr id="0" name=""/>
        <dsp:cNvSpPr/>
      </dsp:nvSpPr>
      <dsp:spPr>
        <a:xfrm>
          <a:off x="1192558" y="281995"/>
          <a:ext cx="4318150" cy="4318150"/>
        </a:xfrm>
        <a:custGeom>
          <a:avLst/>
          <a:gdLst/>
          <a:ahLst/>
          <a:cxnLst/>
          <a:rect l="0" t="0" r="0" b="0"/>
          <a:pathLst>
            <a:path>
              <a:moveTo>
                <a:pt x="1247358" y="201939"/>
              </a:moveTo>
              <a:arcTo wR="2159075" hR="2159075" stAng="14701314" swAng="798327"/>
            </a:path>
          </a:pathLst>
        </a:custGeom>
        <a:noFill/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41750" y="0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62B716-D55C-4C1A-8ABB-84FA7DD271DA}" type="datetimeFigureOut">
              <a:rPr lang="en-GB" smtClean="0"/>
              <a:t>16/12/2019</a:t>
            </a:fld>
            <a:endParaRPr lang="en-GB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1225" y="744538"/>
            <a:ext cx="4959350" cy="37195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7863" y="4711700"/>
            <a:ext cx="5426075" cy="44624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en-GB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41750" y="9421813"/>
            <a:ext cx="293846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4857A7-6DD6-46A8-8E3C-BD4094740B66}" type="slidenum">
              <a:rPr lang="en-GB" smtClean="0"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40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250" name="Folienbildplatzhalt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1251" name="Notizenplatzhalt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 smtClean="0">
              <a:latin typeface="Arial" pitchFamily="34" charset="0"/>
            </a:endParaRPr>
          </a:p>
        </p:txBody>
      </p:sp>
      <p:sp>
        <p:nvSpPr>
          <p:cNvPr id="181252" name="Foliennummernplatzhalt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5584A2FC-D7A7-4C2C-B14A-EA590381795C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2</a:t>
            </a:fld>
            <a:endParaRPr lang="de-DE" altLang="en-US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4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spcBef>
                <a:spcPct val="0"/>
              </a:spcBef>
            </a:pPr>
            <a:fld id="{0034EEFE-FE87-4A66-9C7C-769A2298A1CF}" type="slidenum">
              <a:rPr lang="de-CH" altLang="en-US" sz="14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eaLnBrk="1">
                <a:spcBef>
                  <a:spcPct val="0"/>
                </a:spcBef>
              </a:pPr>
              <a:t>4</a:t>
            </a:fld>
            <a:endParaRPr lang="de-CH" altLang="en-US" sz="140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0881" name="Text Box 1"/>
          <p:cNvSpPr txBox="1">
            <a:spLocks noChangeArrowheads="1"/>
          </p:cNvSpPr>
          <p:nvPr/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fld id="{3F641032-E4C3-4849-94AD-B9C0188FBFD0}" type="slidenum">
              <a:rPr lang="de-CH" altLang="en-US" sz="140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algn="r" eaLnBrk="1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de-CH" altLang="en-US" sz="140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0882" name="Text Box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50883" name="Text Box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Times New Roman" charset="0"/>
              <a:buNone/>
              <a:tabLst/>
              <a:defRPr/>
            </a:pPr>
            <a:r>
              <a:rPr lang="en-GB" sz="1200" dirty="0" smtClean="0">
                <a:solidFill>
                  <a:srgbClr val="000000"/>
                </a:solidFill>
              </a:rPr>
              <a:t>Averaging a monthly reach of 5000 people</a:t>
            </a:r>
          </a:p>
          <a:p>
            <a:pPr>
              <a:buFont typeface="Times New Roman" charset="0"/>
              <a:buNone/>
              <a:defRPr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spcBef>
                <a:spcPct val="0"/>
              </a:spcBef>
            </a:pPr>
            <a:fld id="{BA4AFF84-B4FF-46CB-B079-C658935D291B}" type="slidenum">
              <a:rPr lang="de-CH" altLang="en-US" sz="14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eaLnBrk="1">
                <a:spcBef>
                  <a:spcPct val="0"/>
                </a:spcBef>
              </a:pPr>
              <a:t>5</a:t>
            </a:fld>
            <a:endParaRPr lang="de-CH" altLang="en-US" sz="140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3953" name="Text Box 1"/>
          <p:cNvSpPr txBox="1">
            <a:spLocks noChangeArrowheads="1"/>
          </p:cNvSpPr>
          <p:nvPr/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fld id="{C850D578-5DD9-47C2-B182-EDA131835148}" type="slidenum">
              <a:rPr lang="de-CH" altLang="en-US" sz="140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algn="r" eaLnBrk="1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de-CH" altLang="en-US" sz="140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3954" name="Text Box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53955" name="Text Box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View per day 2012: 1500, 2014: 5000 (deleted</a:t>
            </a:r>
            <a:r>
              <a:rPr lang="en-US" baseline="0" dirty="0" smtClean="0"/>
              <a:t> January 2019)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4857A7-6DD6-46A8-8E3C-BD4094740B66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77298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spcBef>
                <a:spcPct val="0"/>
              </a:spcBef>
            </a:pPr>
            <a:fld id="{C91EEF22-556E-4AF0-B034-5E22F0A973E8}" type="slidenum">
              <a:rPr lang="de-CH" altLang="en-US" sz="14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eaLnBrk="1">
                <a:spcBef>
                  <a:spcPct val="0"/>
                </a:spcBef>
              </a:pPr>
              <a:t>7</a:t>
            </a:fld>
            <a:endParaRPr lang="de-CH" altLang="en-US" sz="140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2929" name="Text Box 1"/>
          <p:cNvSpPr txBox="1">
            <a:spLocks noChangeArrowheads="1"/>
          </p:cNvSpPr>
          <p:nvPr/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fld id="{2E1AC019-FCD6-4E3F-ADD6-D3D2F659BA16}" type="slidenum">
              <a:rPr lang="de-CH" altLang="en-US" sz="140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algn="r" eaLnBrk="1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de-CH" altLang="en-US" sz="140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2930" name="Text Box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52931" name="Text Box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r>
              <a:rPr lang="en-US" dirty="0" smtClean="0"/>
              <a:t>396 video uploads in </a:t>
            </a:r>
            <a:r>
              <a:rPr lang="en-US" dirty="0" err="1" smtClean="0"/>
              <a:t>SuSanA</a:t>
            </a:r>
            <a:r>
              <a:rPr lang="en-US" dirty="0" smtClean="0"/>
              <a:t> channel so far</a:t>
            </a:r>
          </a:p>
          <a:p>
            <a:pPr>
              <a:buFont typeface="Times New Roman" charset="0"/>
              <a:buNone/>
              <a:defRPr/>
            </a:pPr>
            <a:r>
              <a:rPr lang="en-US" dirty="0" smtClean="0"/>
              <a:t> [deleted January 2019]</a:t>
            </a: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2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>
              <a:spcBef>
                <a:spcPct val="0"/>
              </a:spcBef>
            </a:pPr>
            <a:fld id="{396718FB-0AB3-43FD-8F5B-747A271DB478}" type="slidenum">
              <a:rPr lang="de-CH" altLang="en-US" sz="140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eaLnBrk="1">
                <a:spcBef>
                  <a:spcPct val="0"/>
                </a:spcBef>
              </a:pPr>
              <a:t>8</a:t>
            </a:fld>
            <a:endParaRPr lang="de-CH" altLang="en-US" sz="140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1905" name="Text Box 1"/>
          <p:cNvSpPr txBox="1">
            <a:spLocks noChangeArrowheads="1"/>
          </p:cNvSpPr>
          <p:nvPr/>
        </p:nvSpPr>
        <p:spPr bwMode="auto">
          <a:xfrm>
            <a:off x="4278313" y="10155238"/>
            <a:ext cx="3271837" cy="52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449263" eaLnBrk="0" hangingPunct="0">
              <a:spcBef>
                <a:spcPct val="30000"/>
              </a:spcBef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 eaLnBrk="1" fontAlgn="base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defRPr/>
            </a:pPr>
            <a:fld id="{23820DB5-F928-4BC3-AA5B-AA497BA491DD}" type="slidenum">
              <a:rPr lang="de-CH" altLang="en-US" sz="1400" smtClean="0">
                <a:solidFill>
                  <a:srgbClr val="000000"/>
                </a:solidFill>
                <a:latin typeface="Times New Roman" pitchFamily="18" charset="0"/>
                <a:ea typeface="SimSun" pitchFamily="2" charset="-122"/>
              </a:rPr>
              <a:pPr algn="r" eaLnBrk="1" fontAlgn="base">
                <a:lnSpc>
                  <a:spcPct val="93000"/>
                </a:lnSpc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de-CH" altLang="en-US" sz="1400" smtClean="0">
              <a:solidFill>
                <a:srgbClr val="000000"/>
              </a:solidFill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51906" name="Text Box 2"/>
          <p:cNvSpPr>
            <a:spLocks noGrp="1" noRot="1" noChangeAspect="1" noChangeArrowheads="1"/>
          </p:cNvSpPr>
          <p:nvPr>
            <p:ph type="sldImg"/>
          </p:nvPr>
        </p:nvSpPr>
        <p:spPr>
          <a:xfrm>
            <a:off x="1108075" y="812800"/>
            <a:ext cx="5335588" cy="4002088"/>
          </a:xfrm>
          <a:solidFill>
            <a:srgbClr val="FFFFFF"/>
          </a:solidFill>
          <a:ln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</p:sp>
      <p:sp>
        <p:nvSpPr>
          <p:cNvPr id="251907" name="Text Box 3"/>
          <p:cNvSpPr>
            <a:spLocks noGrp="1" noChangeArrowheads="1"/>
          </p:cNvSpPr>
          <p:nvPr>
            <p:ph type="body" idx="1"/>
          </p:nvPr>
        </p:nvSpPr>
        <p:spPr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7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buFont typeface="Times New Roman" charset="0"/>
              <a:buNone/>
              <a:defRPr/>
            </a:pPr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defTabSz="9080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90805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>
              <a:spcBef>
                <a:spcPct val="0"/>
              </a:spcBef>
            </a:pPr>
            <a:fld id="{203AE211-6286-430E-8C9D-0DF2AC17BE04}" type="slidenum">
              <a:rPr lang="de-DE" altLang="en-US">
                <a:solidFill>
                  <a:prstClr val="black"/>
                </a:solidFill>
              </a:rPr>
              <a:pPr>
                <a:spcBef>
                  <a:spcPct val="0"/>
                </a:spcBef>
              </a:pPr>
              <a:t>9</a:t>
            </a:fld>
            <a:endParaRPr lang="de-DE" altLang="en-US">
              <a:solidFill>
                <a:prstClr val="black"/>
              </a:solidFill>
            </a:endParaRPr>
          </a:p>
        </p:txBody>
      </p:sp>
      <p:sp>
        <p:nvSpPr>
          <p:cNvPr id="1863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de-DE" altLang="en-US" dirty="0" smtClean="0">
                <a:latin typeface="Arial" pitchFamily="34" charset="0"/>
              </a:rPr>
              <a:t>Updated 5.6.14</a:t>
            </a:r>
            <a:endParaRPr lang="en-GB" altLang="en-US" dirty="0" smtClean="0">
              <a:latin typeface="Arial" pitchFamily="34" charset="0"/>
            </a:endParaRPr>
          </a:p>
          <a:p>
            <a:pPr eaLnBrk="1" hangingPunct="1"/>
            <a:endParaRPr lang="en-US" altLang="en-US" dirty="0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390055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922610"/>
            <a:ext cx="8295258" cy="850206"/>
          </a:xfrm>
        </p:spPr>
        <p:txBody>
          <a:bodyPr/>
          <a:lstStyle>
            <a:lvl1pPr>
              <a:defRPr b="1"/>
            </a:lvl1pPr>
          </a:lstStyle>
          <a:p>
            <a:r>
              <a:rPr lang="fr-CH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72815"/>
            <a:ext cx="8284914" cy="4351759"/>
          </a:xfrm>
        </p:spPr>
        <p:txBody>
          <a:bodyPr/>
          <a:lstStyle>
            <a:lvl1pPr>
              <a:buFont typeface="Arial"/>
              <a:buChar char="•"/>
              <a:defRPr sz="2000"/>
            </a:lvl1pPr>
            <a:lvl2pPr>
              <a:buFont typeface="Arial"/>
              <a:buChar char="•"/>
              <a:defRPr sz="1800"/>
            </a:lvl2pPr>
            <a:lvl3pPr marL="1257300" indent="-342900">
              <a:buFont typeface="Arial"/>
              <a:buChar char="•"/>
              <a:defRPr/>
            </a:lvl3pPr>
          </a:lstStyle>
          <a:p>
            <a:pPr lvl="0"/>
            <a:r>
              <a:rPr lang="fr-CH" dirty="0" smtClean="0"/>
              <a:t>Click to edit Master text styles</a:t>
            </a:r>
          </a:p>
          <a:p>
            <a:pPr lvl="1"/>
            <a:r>
              <a:rPr lang="fr-CH" dirty="0" smtClean="0"/>
              <a:t>Second level</a:t>
            </a:r>
          </a:p>
          <a:p>
            <a:pPr lvl="2"/>
            <a:r>
              <a:rPr lang="fr-CH" dirty="0" smtClean="0"/>
              <a:t>Third level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1187450" y="116632"/>
            <a:ext cx="6624638" cy="575518"/>
          </a:xfrm>
        </p:spPr>
        <p:txBody>
          <a:bodyPr anchor="ctr"/>
          <a:lstStyle>
            <a:lvl1pPr algn="ctr">
              <a:spcAft>
                <a:spcPts val="0"/>
              </a:spcAft>
              <a:defRPr sz="2400" b="1"/>
            </a:lvl1pPr>
            <a:lvl2pPr algn="ctr">
              <a:defRPr sz="2400"/>
            </a:lvl2pPr>
            <a:lvl3pPr algn="ctr">
              <a:defRPr sz="2400"/>
            </a:lvl3pPr>
            <a:lvl4pPr algn="ctr">
              <a:defRPr sz="2400"/>
            </a:lvl4pPr>
            <a:lvl5pPr algn="ctr">
              <a:defRPr sz="2400"/>
            </a:lvl5pPr>
          </a:lstStyle>
          <a:p>
            <a:pPr lvl="0"/>
            <a:r>
              <a:rPr lang="fr-CH" dirty="0" smtClean="0"/>
              <a:t>Click to edit Master text styles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7716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8351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CH" smtClean="0"/>
              <a:t>Click to edit Master text styles</a:t>
            </a:r>
          </a:p>
          <a:p>
            <a:pPr lvl="1"/>
            <a:r>
              <a:rPr lang="fr-CH" smtClean="0"/>
              <a:t>Second level</a:t>
            </a:r>
          </a:p>
          <a:p>
            <a:pPr lvl="2"/>
            <a:r>
              <a:rPr lang="fr-CH" smtClean="0"/>
              <a:t>Third level</a:t>
            </a:r>
          </a:p>
          <a:p>
            <a:pPr lvl="3"/>
            <a:r>
              <a:rPr lang="fr-CH" smtClean="0"/>
              <a:t>Fourth level</a:t>
            </a:r>
          </a:p>
          <a:p>
            <a:pPr lvl="4"/>
            <a:r>
              <a:rPr lang="fr-CH" smtClean="0"/>
              <a:t>Fifth level</a:t>
            </a:r>
            <a:endParaRPr lang="en-US"/>
          </a:p>
        </p:txBody>
      </p:sp>
      <p:sp>
        <p:nvSpPr>
          <p:cNvPr id="5" name="Title Placeholder 2"/>
          <p:cNvSpPr>
            <a:spLocks noGrp="1"/>
          </p:cNvSpPr>
          <p:nvPr>
            <p:ph type="title"/>
          </p:nvPr>
        </p:nvSpPr>
        <p:spPr>
          <a:xfrm>
            <a:off x="323528" y="908720"/>
            <a:ext cx="8229600" cy="864096"/>
          </a:xfrm>
          <a:prstGeom prst="rect">
            <a:avLst/>
          </a:prstGeom>
        </p:spPr>
        <p:txBody>
          <a:bodyPr lIns="91440" tIns="45720" rIns="91440" bIns="45720" rtlCol="0">
            <a:normAutofit/>
          </a:bodyPr>
          <a:lstStyle/>
          <a:p>
            <a:r>
              <a:rPr lang="fr-CH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9760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28152477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8339476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69656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32663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3663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5627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072152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2089999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901962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uppieren 7"/>
          <p:cNvGrpSpPr>
            <a:grpSpLocks/>
          </p:cNvGrpSpPr>
          <p:nvPr userDrawn="1"/>
        </p:nvGrpSpPr>
        <p:grpSpPr bwMode="auto">
          <a:xfrm>
            <a:off x="0" y="2844800"/>
            <a:ext cx="9144000" cy="1657350"/>
            <a:chOff x="0" y="3497626"/>
            <a:chExt cx="9144000" cy="1656184"/>
          </a:xfrm>
        </p:grpSpPr>
        <p:pic>
          <p:nvPicPr>
            <p:cNvPr id="7" name="Picture 75" descr="ppt_title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3497626"/>
              <a:ext cx="70202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8" name="Picture 75" descr="ppt_title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895528" y="3497626"/>
              <a:ext cx="4248472" cy="165618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6" name="Zástupný symbol pro obsah 5"/>
          <p:cNvSpPr>
            <a:spLocks noGrp="1"/>
          </p:cNvSpPr>
          <p:nvPr>
            <p:ph sz="quarter" idx="10"/>
          </p:nvPr>
        </p:nvSpPr>
        <p:spPr>
          <a:xfrm>
            <a:off x="3000364" y="3214686"/>
            <a:ext cx="5357850" cy="914400"/>
          </a:xfrm>
        </p:spPr>
        <p:txBody>
          <a:bodyPr anchor="ctr"/>
          <a:lstStyle>
            <a:lvl1pPr>
              <a:buNone/>
              <a:defRPr/>
            </a:lvl1pPr>
            <a:lvl5pPr marL="228600" indent="-228600" algn="l">
              <a:buNone/>
              <a:defRPr sz="2400" b="1" baseline="0">
                <a:latin typeface="+mj-lt"/>
              </a:defRPr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14" name="Nadpis 13"/>
          <p:cNvSpPr>
            <a:spLocks noGrp="1"/>
          </p:cNvSpPr>
          <p:nvPr>
            <p:ph type="title"/>
          </p:nvPr>
        </p:nvSpPr>
        <p:spPr>
          <a:xfrm>
            <a:off x="3000364" y="4572008"/>
            <a:ext cx="5736700" cy="2143140"/>
          </a:xfrm>
        </p:spPr>
        <p:txBody>
          <a:bodyPr/>
          <a:lstStyle>
            <a:lvl1pPr algn="r">
              <a:defRPr sz="2000"/>
            </a:lvl1pPr>
          </a:lstStyle>
          <a:p>
            <a:r>
              <a:rPr lang="de-DE" smtClean="0"/>
              <a:t>Titelmasterformat durch Klicken bearbeiten</a:t>
            </a:r>
            <a:endParaRPr lang="en-US" dirty="0"/>
          </a:p>
        </p:txBody>
      </p:sp>
      <p:sp>
        <p:nvSpPr>
          <p:cNvPr id="19" name="Zástupný symbol pro obsah 18"/>
          <p:cNvSpPr>
            <a:spLocks noGrp="1"/>
          </p:cNvSpPr>
          <p:nvPr>
            <p:ph sz="quarter" idx="12"/>
          </p:nvPr>
        </p:nvSpPr>
        <p:spPr>
          <a:xfrm>
            <a:off x="377176" y="5214950"/>
            <a:ext cx="2194560" cy="571514"/>
          </a:xfrm>
        </p:spPr>
        <p:txBody>
          <a:bodyPr/>
          <a:lstStyle>
            <a:lvl1pPr marL="0" indent="0" algn="ctr">
              <a:buNone/>
              <a:defRPr sz="2000" b="1" u="sng"/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</p:spTree>
    <p:extLst>
      <p:ext uri="{BB962C8B-B14F-4D97-AF65-F5344CB8AC3E}">
        <p14:creationId xmlns:p14="http://schemas.microsoft.com/office/powerpoint/2010/main" val="8574733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152745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1098741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Transition Slide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 txBox="1">
            <a:spLocks noGrp="1"/>
          </p:cNvSpPr>
          <p:nvPr>
            <p:ph type="title"/>
          </p:nvPr>
        </p:nvSpPr>
        <p:spPr>
          <a:xfrm>
            <a:off x="228600" y="2875002"/>
            <a:ext cx="6400800" cy="553998"/>
          </a:xfrm>
          <a:prstGeom prst="rect">
            <a:avLst/>
          </a:prstGeom>
          <a:noFill/>
          <a:ln>
            <a:noFill/>
          </a:ln>
        </p:spPr>
        <p:txBody>
          <a:bodyPr wrap="square" lIns="91425" tIns="91425" rIns="91425" bIns="91425" anchor="ctr" anchorCtr="0"/>
          <a:lstStyle>
            <a:lvl1pPr marL="228600" marR="0" lvl="0" indent="-228600" algn="l" rtl="0">
              <a:spcBef>
                <a:spcPts val="0"/>
              </a:spcBef>
              <a:spcAft>
                <a:spcPts val="0"/>
              </a:spcAft>
              <a:buNone/>
              <a:defRPr sz="3800" b="0" i="0" u="none" strike="noStrike" cap="none">
                <a:solidFill>
                  <a:srgbClr val="336699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228600" marR="0" lvl="1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228600" marR="0" lvl="2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228600" marR="0" lvl="3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" marR="0" lvl="4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685800" marR="0" lvl="5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1143000" marR="0" lvl="6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1600200" marR="0" lvl="7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2057400" marR="0" lvl="8" indent="-228600" algn="l" rtl="0">
              <a:spcBef>
                <a:spcPts val="0"/>
              </a:spcBef>
              <a:spcAft>
                <a:spcPts val="0"/>
              </a:spcAft>
              <a:buNone/>
              <a:defRPr sz="26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166832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7998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77926" y="655161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/>
            </a:lvl1pPr>
          </a:lstStyle>
          <a:p>
            <a:fld id="{13921480-5A65-4983-84A9-E295889DD319}" type="datetimeFigureOut">
              <a:rPr lang="en-GB" smtClean="0">
                <a:solidFill>
                  <a:prstClr val="black"/>
                </a:solidFill>
              </a:rPr>
              <a:pPr/>
              <a:t>16/12/2019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0483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enutzerdefinierte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0730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5223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0763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1187624" y="1700808"/>
            <a:ext cx="7632848" cy="4608512"/>
          </a:xfrm>
        </p:spPr>
        <p:txBody>
          <a:bodyPr/>
          <a:lstStyle>
            <a:lvl1pPr>
              <a:spcBef>
                <a:spcPts val="300"/>
              </a:spcBef>
              <a:spcAft>
                <a:spcPts val="300"/>
              </a:spcAft>
              <a:buSzPct val="100000"/>
              <a:buFont typeface="Wingdings" pitchFamily="2" charset="2"/>
              <a:buChar char="§"/>
              <a:defRPr sz="2000" b="0"/>
            </a:lvl1pPr>
            <a:lvl2pPr>
              <a:spcBef>
                <a:spcPts val="300"/>
              </a:spcBef>
              <a:spcAft>
                <a:spcPts val="300"/>
              </a:spcAft>
              <a:buSzPct val="80000"/>
              <a:buFont typeface="Wingdings" pitchFamily="2" charset="2"/>
              <a:buChar char="Ø"/>
              <a:defRPr sz="1800" b="0"/>
            </a:lvl2pPr>
            <a:lvl3pPr>
              <a:spcBef>
                <a:spcPts val="300"/>
              </a:spcBef>
              <a:spcAft>
                <a:spcPts val="300"/>
              </a:spcAft>
              <a:defRPr sz="1600" b="0"/>
            </a:lvl3pPr>
            <a:lvl4pPr>
              <a:spcBef>
                <a:spcPts val="300"/>
              </a:spcBef>
              <a:spcAft>
                <a:spcPts val="300"/>
              </a:spcAft>
              <a:defRPr sz="1400" b="0"/>
            </a:lvl4pPr>
            <a:lvl5pPr>
              <a:spcBef>
                <a:spcPts val="300"/>
              </a:spcBef>
              <a:spcAft>
                <a:spcPts val="300"/>
              </a:spcAft>
              <a:defRPr sz="1200" b="0"/>
            </a:lvl5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 dirty="0" smtClean="0"/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0"/>
          </p:nvPr>
        </p:nvSpPr>
        <p:spPr>
          <a:xfrm>
            <a:off x="1187624" y="908720"/>
            <a:ext cx="7632848" cy="576064"/>
          </a:xfrm>
        </p:spPr>
        <p:txBody>
          <a:bodyPr anchor="ctr"/>
          <a:lstStyle>
            <a:lvl1pPr marL="0" marR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120000"/>
              <a:buFont typeface="Times" pitchFamily="18" charset="0"/>
              <a:buNone/>
              <a:tabLst/>
              <a:defRPr sz="2800" b="1">
                <a:solidFill>
                  <a:schemeClr val="tx1"/>
                </a:solidFill>
              </a:defRPr>
            </a:lvl1pPr>
          </a:lstStyle>
          <a:p>
            <a:pPr lvl="0"/>
            <a:endParaRPr lang="de-DE" dirty="0" smtClean="0"/>
          </a:p>
        </p:txBody>
      </p:sp>
    </p:spTree>
    <p:extLst>
      <p:ext uri="{BB962C8B-B14F-4D97-AF65-F5344CB8AC3E}">
        <p14:creationId xmlns:p14="http://schemas.microsoft.com/office/powerpoint/2010/main" val="42243806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microsoft.com/office/2007/relationships/hdphoto" Target="../media/hdphoto1.wdp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microsoft.com/office/2007/relationships/hdphoto" Target="../media/hdphoto1.wdp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BEBA8EAE-BF5A-486C-A8C5-ECC9F3942E4B}">
                <a14:imgProps xmlns:a14="http://schemas.microsoft.com/office/drawing/2010/main">
                  <a14:imgLayer r:embed="rId16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13399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6" r:id="rId8"/>
    <p:sldLayoutId id="2147483657" r:id="rId9"/>
    <p:sldLayoutId id="2147483661" r:id="rId10"/>
    <p:sldLayoutId id="2147483674" r:id="rId11"/>
    <p:sldLayoutId id="2147483675" r:id="rId12"/>
    <p:sldLayoutId id="2147483676" r:id="rId13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921480-5A65-4983-84A9-E295889DD319}" type="datetimeFigureOut">
              <a:rPr kumimoji="0" lang="en-GB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16/12/2019</a:t>
            </a:fld>
            <a:endParaRPr kumimoji="0" lang="en-GB" sz="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69E5926-35E2-49ED-A9E2-234739C03F3A}" type="slidenum">
              <a:rPr kumimoji="0" lang="de-DE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‹Nr.›</a:t>
            </a:fld>
            <a:endParaRPr kumimoji="0" lang="de-DE" sz="900" b="0" i="0" u="none" strike="noStrike" kern="1200" cap="none" spc="0" normalizeH="0" baseline="0" noProof="0" smtClean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Abgerundetes Rechteck 6"/>
          <p:cNvSpPr/>
          <p:nvPr userDrawn="1"/>
        </p:nvSpPr>
        <p:spPr bwMode="auto">
          <a:xfrm>
            <a:off x="220675" y="6528093"/>
            <a:ext cx="912676" cy="300519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Auf der gleichen Seite des Rechtecks liegende Ecken abrunden 7"/>
          <p:cNvSpPr/>
          <p:nvPr userDrawn="1"/>
        </p:nvSpPr>
        <p:spPr bwMode="auto">
          <a:xfrm rot="5400000" flipV="1">
            <a:off x="5003707" y="2697465"/>
            <a:ext cx="324037" cy="795655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Auf der gleichen Seite des Rechtecks liegende Ecken abrunden 8"/>
          <p:cNvSpPr/>
          <p:nvPr userDrawn="1"/>
        </p:nvSpPr>
        <p:spPr bwMode="auto">
          <a:xfrm rot="16200000" flipV="1">
            <a:off x="-227931" y="357264"/>
            <a:ext cx="648074" cy="166810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Auf der gleichen Seite des Rechtecks liegende Ecken abrunden 9"/>
          <p:cNvSpPr/>
          <p:nvPr userDrawn="1"/>
        </p:nvSpPr>
        <p:spPr bwMode="auto">
          <a:xfrm rot="5400000" flipV="1">
            <a:off x="4841688" y="-3537606"/>
            <a:ext cx="648074" cy="7956550"/>
          </a:xfrm>
          <a:prstGeom prst="round2SameRect">
            <a:avLst>
              <a:gd name="adj1" fmla="val 7349"/>
              <a:gd name="adj2" fmla="val 0"/>
            </a:avLst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1" name="Picture 2" descr="C:\Users\seoane_ant\NaSa\FSM4 Flyer\susana_logotype_cmyk_print_1200dpi-1.jp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BEBA8EAE-BF5A-486C-A8C5-ECC9F3942E4B}">
                <a14:imgProps xmlns:a14="http://schemas.microsoft.com/office/drawing/2010/main">
                  <a14:imgLayer r:embed="rId13">
                    <a14:imgEffect>
                      <a14:brightnessContrast bright="25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9301" y="116632"/>
            <a:ext cx="854050" cy="648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Auf der gleichen Seite des Rechtecks liegende Ecken abrunden 11"/>
          <p:cNvSpPr/>
          <p:nvPr userDrawn="1"/>
        </p:nvSpPr>
        <p:spPr bwMode="auto">
          <a:xfrm rot="16200000" flipV="1">
            <a:off x="-67499" y="6597181"/>
            <a:ext cx="324037" cy="166812"/>
          </a:xfrm>
          <a:prstGeom prst="round2SameRect">
            <a:avLst/>
          </a:prstGeom>
          <a:solidFill>
            <a:srgbClr val="BAD900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de-DE" sz="2400" b="0" i="0" u="none" strike="noStrike" kern="1200" cap="none" spc="0" normalizeH="0" baseline="0" noProof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742084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</p:sldLayoutIdLst>
  <p:hf sldNum="0" hd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3" Type="http://schemas.openxmlformats.org/officeDocument/2006/relationships/hyperlink" Target="http://www.facebook.com/susana.org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twitter.com/#!/susana_org" TargetMode="External"/><Relationship Id="rId5" Type="http://schemas.openxmlformats.org/officeDocument/2006/relationships/hyperlink" Target="https://www.flickr.com/photos/gtzecosan/albums" TargetMode="External"/><Relationship Id="rId10" Type="http://schemas.openxmlformats.org/officeDocument/2006/relationships/image" Target="../media/image7.png"/><Relationship Id="rId4" Type="http://schemas.openxmlformats.org/officeDocument/2006/relationships/hyperlink" Target="http://www.youtube.com/user/susanavideos" TargetMode="External"/><Relationship Id="rId9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feld 4"/>
          <p:cNvSpPr txBox="1"/>
          <p:nvPr/>
        </p:nvSpPr>
        <p:spPr bwMode="auto">
          <a:xfrm>
            <a:off x="2192338" y="1582738"/>
            <a:ext cx="4735512" cy="430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800" b="1" kern="0" dirty="0">
                <a:solidFill>
                  <a:prstClr val="black"/>
                </a:solidFill>
              </a:rPr>
              <a:t>8. SuSanA Online Platform</a:t>
            </a:r>
          </a:p>
        </p:txBody>
      </p:sp>
      <p:sp>
        <p:nvSpPr>
          <p:cNvPr id="3" name="Textfeld 2"/>
          <p:cNvSpPr txBox="1"/>
          <p:nvPr/>
        </p:nvSpPr>
        <p:spPr bwMode="auto">
          <a:xfrm>
            <a:off x="2897188" y="2124075"/>
            <a:ext cx="3316287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tIns="0" bIns="0" anchor="ctr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GB" sz="2000" b="1" kern="0" dirty="0">
                <a:solidFill>
                  <a:prstClr val="black"/>
                </a:solidFill>
              </a:rPr>
              <a:t>Social Media and Website</a:t>
            </a:r>
          </a:p>
        </p:txBody>
      </p:sp>
    </p:spTree>
    <p:extLst>
      <p:ext uri="{BB962C8B-B14F-4D97-AF65-F5344CB8AC3E}">
        <p14:creationId xmlns:p14="http://schemas.microsoft.com/office/powerpoint/2010/main" val="6792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Rechteck 37"/>
          <p:cNvSpPr/>
          <p:nvPr/>
        </p:nvSpPr>
        <p:spPr bwMode="auto">
          <a:xfrm>
            <a:off x="250825" y="1484313"/>
            <a:ext cx="8497888" cy="5040312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MS PGothic" pitchFamily="34" charset="-128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9875" name="Freeform 861"/>
          <p:cNvSpPr>
            <a:spLocks/>
          </p:cNvSpPr>
          <p:nvPr/>
        </p:nvSpPr>
        <p:spPr bwMode="auto">
          <a:xfrm>
            <a:off x="-107950" y="6618288"/>
            <a:ext cx="1587" cy="4762"/>
          </a:xfrm>
          <a:custGeom>
            <a:avLst/>
            <a:gdLst>
              <a:gd name="T0" fmla="*/ 2147483647 w 3"/>
              <a:gd name="T1" fmla="*/ 2147483647 h 7"/>
              <a:gd name="T2" fmla="*/ 0 w 3"/>
              <a:gd name="T3" fmla="*/ 2147483647 h 7"/>
              <a:gd name="T4" fmla="*/ 2147483647 w 3"/>
              <a:gd name="T5" fmla="*/ 2147483647 h 7"/>
              <a:gd name="T6" fmla="*/ 0 w 3"/>
              <a:gd name="T7" fmla="*/ 0 h 7"/>
              <a:gd name="T8" fmla="*/ 2147483647 w 3"/>
              <a:gd name="T9" fmla="*/ 2147483647 h 7"/>
              <a:gd name="T10" fmla="*/ 2147483647 w 3"/>
              <a:gd name="T11" fmla="*/ 2147483647 h 7"/>
              <a:gd name="T12" fmla="*/ 2147483647 w 3"/>
              <a:gd name="T13" fmla="*/ 2147483647 h 7"/>
              <a:gd name="T14" fmla="*/ 2147483647 w 3"/>
              <a:gd name="T15" fmla="*/ 2147483647 h 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7"/>
              <a:gd name="T26" fmla="*/ 3 w 3"/>
              <a:gd name="T27" fmla="*/ 7 h 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7">
                <a:moveTo>
                  <a:pt x="2" y="7"/>
                </a:moveTo>
                <a:lnTo>
                  <a:pt x="0" y="5"/>
                </a:lnTo>
                <a:lnTo>
                  <a:pt x="1" y="1"/>
                </a:lnTo>
                <a:lnTo>
                  <a:pt x="0" y="0"/>
                </a:lnTo>
                <a:lnTo>
                  <a:pt x="2" y="2"/>
                </a:lnTo>
                <a:lnTo>
                  <a:pt x="1" y="3"/>
                </a:lnTo>
                <a:lnTo>
                  <a:pt x="3" y="7"/>
                </a:lnTo>
                <a:lnTo>
                  <a:pt x="2" y="7"/>
                </a:lnTo>
                <a:close/>
              </a:path>
            </a:pathLst>
          </a:cu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prstClr val="black"/>
              </a:solidFill>
            </a:endParaRPr>
          </a:p>
        </p:txBody>
      </p:sp>
      <p:sp>
        <p:nvSpPr>
          <p:cNvPr id="79876" name="Freeform 864"/>
          <p:cNvSpPr>
            <a:spLocks/>
          </p:cNvSpPr>
          <p:nvPr/>
        </p:nvSpPr>
        <p:spPr bwMode="auto">
          <a:xfrm>
            <a:off x="361950" y="6645275"/>
            <a:ext cx="1588" cy="7938"/>
          </a:xfrm>
          <a:custGeom>
            <a:avLst/>
            <a:gdLst>
              <a:gd name="T0" fmla="*/ 2147483647 w 3"/>
              <a:gd name="T1" fmla="*/ 2147483647 h 9"/>
              <a:gd name="T2" fmla="*/ 2147483647 w 3"/>
              <a:gd name="T3" fmla="*/ 2147483647 h 9"/>
              <a:gd name="T4" fmla="*/ 2147483647 w 3"/>
              <a:gd name="T5" fmla="*/ 2147483647 h 9"/>
              <a:gd name="T6" fmla="*/ 2147483647 w 3"/>
              <a:gd name="T7" fmla="*/ 0 h 9"/>
              <a:gd name="T8" fmla="*/ 2147483647 w 3"/>
              <a:gd name="T9" fmla="*/ 2147483647 h 9"/>
              <a:gd name="T10" fmla="*/ 0 w 3"/>
              <a:gd name="T11" fmla="*/ 2147483647 h 9"/>
              <a:gd name="T12" fmla="*/ 2147483647 w 3"/>
              <a:gd name="T13" fmla="*/ 2147483647 h 9"/>
              <a:gd name="T14" fmla="*/ 2147483647 w 3"/>
              <a:gd name="T15" fmla="*/ 2147483647 h 9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3"/>
              <a:gd name="T25" fmla="*/ 0 h 9"/>
              <a:gd name="T26" fmla="*/ 3 w 3"/>
              <a:gd name="T27" fmla="*/ 9 h 9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3" h="9">
                <a:moveTo>
                  <a:pt x="3" y="6"/>
                </a:moveTo>
                <a:lnTo>
                  <a:pt x="2" y="1"/>
                </a:lnTo>
                <a:lnTo>
                  <a:pt x="1" y="1"/>
                </a:lnTo>
                <a:lnTo>
                  <a:pt x="1" y="0"/>
                </a:lnTo>
                <a:lnTo>
                  <a:pt x="1" y="1"/>
                </a:lnTo>
                <a:lnTo>
                  <a:pt x="0" y="5"/>
                </a:lnTo>
                <a:lnTo>
                  <a:pt x="3" y="9"/>
                </a:lnTo>
                <a:lnTo>
                  <a:pt x="3" y="6"/>
                </a:lnTo>
                <a:close/>
              </a:path>
            </a:pathLst>
          </a:cu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prstClr val="black"/>
              </a:solidFill>
            </a:endParaRPr>
          </a:p>
        </p:txBody>
      </p:sp>
      <p:sp>
        <p:nvSpPr>
          <p:cNvPr id="79877" name="Freeform 865"/>
          <p:cNvSpPr>
            <a:spLocks/>
          </p:cNvSpPr>
          <p:nvPr/>
        </p:nvSpPr>
        <p:spPr bwMode="auto">
          <a:xfrm>
            <a:off x="306388" y="6624638"/>
            <a:ext cx="6350" cy="4762"/>
          </a:xfrm>
          <a:custGeom>
            <a:avLst/>
            <a:gdLst>
              <a:gd name="T0" fmla="*/ 2147483647 w 5"/>
              <a:gd name="T1" fmla="*/ 0 h 7"/>
              <a:gd name="T2" fmla="*/ 2147483647 w 5"/>
              <a:gd name="T3" fmla="*/ 0 h 7"/>
              <a:gd name="T4" fmla="*/ 2147483647 w 5"/>
              <a:gd name="T5" fmla="*/ 2147483647 h 7"/>
              <a:gd name="T6" fmla="*/ 0 w 5"/>
              <a:gd name="T7" fmla="*/ 2147483647 h 7"/>
              <a:gd name="T8" fmla="*/ 2147483647 w 5"/>
              <a:gd name="T9" fmla="*/ 2147483647 h 7"/>
              <a:gd name="T10" fmla="*/ 2147483647 w 5"/>
              <a:gd name="T11" fmla="*/ 2147483647 h 7"/>
              <a:gd name="T12" fmla="*/ 2147483647 w 5"/>
              <a:gd name="T13" fmla="*/ 2147483647 h 7"/>
              <a:gd name="T14" fmla="*/ 2147483647 w 5"/>
              <a:gd name="T15" fmla="*/ 0 h 7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"/>
              <a:gd name="T25" fmla="*/ 0 h 7"/>
              <a:gd name="T26" fmla="*/ 5 w 5"/>
              <a:gd name="T27" fmla="*/ 7 h 7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" h="7">
                <a:moveTo>
                  <a:pt x="2" y="0"/>
                </a:moveTo>
                <a:lnTo>
                  <a:pt x="1" y="0"/>
                </a:lnTo>
                <a:lnTo>
                  <a:pt x="2" y="1"/>
                </a:lnTo>
                <a:lnTo>
                  <a:pt x="0" y="3"/>
                </a:lnTo>
                <a:lnTo>
                  <a:pt x="3" y="7"/>
                </a:lnTo>
                <a:lnTo>
                  <a:pt x="5" y="4"/>
                </a:lnTo>
                <a:lnTo>
                  <a:pt x="2" y="1"/>
                </a:lnTo>
                <a:lnTo>
                  <a:pt x="2" y="0"/>
                </a:lnTo>
                <a:close/>
              </a:path>
            </a:pathLst>
          </a:cu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prstClr val="black"/>
              </a:solidFill>
            </a:endParaRPr>
          </a:p>
        </p:txBody>
      </p:sp>
      <p:sp>
        <p:nvSpPr>
          <p:cNvPr id="79878" name="Freeform 872"/>
          <p:cNvSpPr>
            <a:spLocks/>
          </p:cNvSpPr>
          <p:nvPr/>
        </p:nvSpPr>
        <p:spPr bwMode="auto">
          <a:xfrm>
            <a:off x="357188" y="6583363"/>
            <a:ext cx="4762" cy="4762"/>
          </a:xfrm>
          <a:custGeom>
            <a:avLst/>
            <a:gdLst>
              <a:gd name="T0" fmla="*/ 2147483647 w 3"/>
              <a:gd name="T1" fmla="*/ 2147483647 h 4"/>
              <a:gd name="T2" fmla="*/ 2147483647 w 3"/>
              <a:gd name="T3" fmla="*/ 2147483647 h 4"/>
              <a:gd name="T4" fmla="*/ 0 w 3"/>
              <a:gd name="T5" fmla="*/ 2147483647 h 4"/>
              <a:gd name="T6" fmla="*/ 2147483647 w 3"/>
              <a:gd name="T7" fmla="*/ 0 h 4"/>
              <a:gd name="T8" fmla="*/ 2147483647 w 3"/>
              <a:gd name="T9" fmla="*/ 2147483647 h 4"/>
              <a:gd name="T10" fmla="*/ 2147483647 w 3"/>
              <a:gd name="T11" fmla="*/ 2147483647 h 4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3"/>
              <a:gd name="T19" fmla="*/ 0 h 4"/>
              <a:gd name="T20" fmla="*/ 3 w 3"/>
              <a:gd name="T21" fmla="*/ 4 h 4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3" h="4">
                <a:moveTo>
                  <a:pt x="2" y="4"/>
                </a:moveTo>
                <a:lnTo>
                  <a:pt x="2" y="4"/>
                </a:lnTo>
                <a:lnTo>
                  <a:pt x="0" y="3"/>
                </a:lnTo>
                <a:lnTo>
                  <a:pt x="2" y="0"/>
                </a:lnTo>
                <a:lnTo>
                  <a:pt x="3" y="2"/>
                </a:lnTo>
                <a:lnTo>
                  <a:pt x="2" y="4"/>
                </a:lnTo>
                <a:close/>
              </a:path>
            </a:pathLst>
          </a:custGeom>
          <a:noFill/>
          <a:ln w="31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GB" sz="2400" smtClean="0">
              <a:solidFill>
                <a:prstClr val="black"/>
              </a:solidFill>
            </a:endParaRPr>
          </a:p>
        </p:txBody>
      </p:sp>
      <p:sp>
        <p:nvSpPr>
          <p:cNvPr id="79879" name="Textfeld 32"/>
          <p:cNvSpPr txBox="1">
            <a:spLocks noChangeArrowheads="1"/>
          </p:cNvSpPr>
          <p:nvPr/>
        </p:nvSpPr>
        <p:spPr bwMode="auto">
          <a:xfrm>
            <a:off x="1403350" y="1844675"/>
            <a:ext cx="604837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000" dirty="0" smtClean="0">
                <a:solidFill>
                  <a:prstClr val="black"/>
                </a:solidFill>
              </a:rPr>
              <a:t>Facebook page </a:t>
            </a:r>
            <a:r>
              <a:rPr lang="en-GB" altLang="en-US" sz="1600" dirty="0" smtClean="0">
                <a:solidFill>
                  <a:prstClr val="black"/>
                </a:solidFill>
              </a:rPr>
              <a:t>(</a:t>
            </a:r>
            <a:r>
              <a:rPr lang="en-GB" altLang="en-US" sz="1600" dirty="0" smtClean="0">
                <a:solidFill>
                  <a:prstClr val="black"/>
                </a:solidFill>
                <a:hlinkClick r:id="rId3"/>
              </a:rPr>
              <a:t>http://www.facebook.com/susana.org</a:t>
            </a:r>
            <a:r>
              <a:rPr lang="en-GB" altLang="en-US" sz="1600" dirty="0" smtClean="0">
                <a:solidFill>
                  <a:prstClr val="black"/>
                </a:solidFill>
              </a:rPr>
              <a:t>)</a:t>
            </a:r>
          </a:p>
        </p:txBody>
      </p:sp>
      <p:sp>
        <p:nvSpPr>
          <p:cNvPr id="79880" name="Textfeld 34"/>
          <p:cNvSpPr txBox="1">
            <a:spLocks noChangeArrowheads="1"/>
          </p:cNvSpPr>
          <p:nvPr/>
        </p:nvSpPr>
        <p:spPr bwMode="auto">
          <a:xfrm>
            <a:off x="3348038" y="4294188"/>
            <a:ext cx="55451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000" dirty="0" smtClean="0">
                <a:solidFill>
                  <a:prstClr val="black"/>
                </a:solidFill>
              </a:rPr>
              <a:t>SuSanA </a:t>
            </a:r>
            <a:r>
              <a:rPr lang="en-GB" altLang="en-US" sz="2000" dirty="0" err="1" smtClean="0">
                <a:solidFill>
                  <a:prstClr val="black"/>
                </a:solidFill>
              </a:rPr>
              <a:t>Youtube</a:t>
            </a:r>
            <a:r>
              <a:rPr lang="en-GB" altLang="en-US" sz="2000" dirty="0" smtClean="0">
                <a:solidFill>
                  <a:prstClr val="black"/>
                </a:solidFill>
              </a:rPr>
              <a:t> channel (videos) </a:t>
            </a:r>
            <a:r>
              <a:rPr lang="en-GB" altLang="en-US" sz="1600" dirty="0" smtClean="0">
                <a:solidFill>
                  <a:prstClr val="black"/>
                </a:solidFill>
              </a:rPr>
              <a:t>(</a:t>
            </a:r>
            <a:r>
              <a:rPr lang="en-GB" altLang="en-US" sz="1600" dirty="0" smtClean="0">
                <a:solidFill>
                  <a:prstClr val="black"/>
                </a:solidFill>
                <a:hlinkClick r:id="rId4"/>
              </a:rPr>
              <a:t>http://www.youtube.com/user/susanavideos</a:t>
            </a:r>
            <a:r>
              <a:rPr lang="en-GB" altLang="en-US" sz="1600" dirty="0" smtClean="0">
                <a:solidFill>
                  <a:prstClr val="black"/>
                </a:solidFill>
              </a:rPr>
              <a:t>)</a:t>
            </a:r>
            <a:endParaRPr lang="en-GB" altLang="en-US" sz="2000" dirty="0" smtClean="0">
              <a:solidFill>
                <a:prstClr val="black"/>
              </a:solidFill>
            </a:endParaRPr>
          </a:p>
        </p:txBody>
      </p:sp>
      <p:sp>
        <p:nvSpPr>
          <p:cNvPr id="79881" name="Textfeld 36"/>
          <p:cNvSpPr txBox="1">
            <a:spLocks noChangeArrowheads="1"/>
          </p:cNvSpPr>
          <p:nvPr/>
        </p:nvSpPr>
        <p:spPr bwMode="auto">
          <a:xfrm>
            <a:off x="2411413" y="2998788"/>
            <a:ext cx="64087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000" dirty="0" smtClean="0">
                <a:solidFill>
                  <a:prstClr val="black"/>
                </a:solidFill>
              </a:rPr>
              <a:t>Photos on Flickr </a:t>
            </a:r>
            <a:r>
              <a:rPr lang="en-GB" altLang="en-US" sz="1600" dirty="0">
                <a:solidFill>
                  <a:prstClr val="black"/>
                </a:solidFill>
              </a:rPr>
              <a:t>(</a:t>
            </a:r>
            <a:r>
              <a:rPr lang="en-GB" altLang="en-US" sz="1600" dirty="0">
                <a:solidFill>
                  <a:prstClr val="black"/>
                </a:solidFill>
                <a:hlinkClick r:id="rId5"/>
              </a:rPr>
              <a:t>https://</a:t>
            </a:r>
            <a:r>
              <a:rPr lang="en-GB" altLang="en-US" sz="1600" dirty="0" smtClean="0">
                <a:solidFill>
                  <a:prstClr val="black"/>
                </a:solidFill>
                <a:hlinkClick r:id="rId5"/>
              </a:rPr>
              <a:t>www.flickr.com/photos/gtzecosan/albums</a:t>
            </a:r>
            <a:r>
              <a:rPr lang="en-GB" altLang="en-US" sz="1600" dirty="0" smtClean="0">
                <a:solidFill>
                  <a:prstClr val="black"/>
                </a:solidFill>
              </a:rPr>
              <a:t>) </a:t>
            </a:r>
            <a:endParaRPr lang="en-GB" altLang="en-US" sz="2000" dirty="0" smtClean="0">
              <a:solidFill>
                <a:prstClr val="black"/>
              </a:solidFill>
            </a:endParaRPr>
          </a:p>
        </p:txBody>
      </p:sp>
      <p:sp>
        <p:nvSpPr>
          <p:cNvPr id="79882" name="Textfeld 33"/>
          <p:cNvSpPr txBox="1">
            <a:spLocks noChangeArrowheads="1"/>
          </p:cNvSpPr>
          <p:nvPr/>
        </p:nvSpPr>
        <p:spPr bwMode="auto">
          <a:xfrm>
            <a:off x="4572000" y="5445125"/>
            <a:ext cx="3636963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 sz="2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spcBef>
                <a:spcPts val="300"/>
              </a:spcBef>
              <a:spcAft>
                <a:spcPts val="300"/>
              </a:spcAft>
              <a:buClr>
                <a:schemeClr val="folHlink"/>
              </a:buClr>
              <a:buSzPct val="120000"/>
              <a:buFont typeface="Times" charset="0"/>
              <a:buChar char="•"/>
              <a:defRPr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6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ts val="300"/>
              </a:spcBef>
              <a:spcAft>
                <a:spcPts val="300"/>
              </a:spcAft>
              <a:buClr>
                <a:srgbClr val="99CC00"/>
              </a:buClr>
              <a:buSzPct val="120000"/>
              <a:buFont typeface="Times" charset="0"/>
              <a:buChar char="•"/>
              <a:defRPr sz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2000" dirty="0" smtClean="0">
                <a:solidFill>
                  <a:prstClr val="black"/>
                </a:solidFill>
              </a:rPr>
              <a:t>Short messaging on Twitter 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</a:pPr>
            <a:r>
              <a:rPr lang="en-GB" altLang="en-US" sz="1600" dirty="0" smtClean="0">
                <a:solidFill>
                  <a:prstClr val="black"/>
                </a:solidFill>
              </a:rPr>
              <a:t>(</a:t>
            </a:r>
            <a:r>
              <a:rPr lang="en-GB" altLang="en-US" sz="1600" dirty="0" smtClean="0">
                <a:solidFill>
                  <a:prstClr val="black"/>
                </a:solidFill>
                <a:hlinkClick r:id="rId6"/>
              </a:rPr>
              <a:t>https://twitter.com/#!/susana_org</a:t>
            </a:r>
            <a:r>
              <a:rPr lang="en-GB" altLang="en-US" sz="1600" dirty="0" smtClean="0">
                <a:solidFill>
                  <a:prstClr val="black"/>
                </a:solidFill>
              </a:rPr>
              <a:t>)</a:t>
            </a:r>
            <a:endParaRPr lang="en-GB" altLang="en-US" sz="2400" dirty="0" smtClean="0">
              <a:solidFill>
                <a:prstClr val="black"/>
              </a:solidFill>
            </a:endParaRPr>
          </a:p>
        </p:txBody>
      </p:sp>
      <p:sp>
        <p:nvSpPr>
          <p:cNvPr id="79883" name="Textplatzhalter 19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en-GB" altLang="en-US" smtClean="0"/>
              <a:t>SuSanA uses social media (Web 2.0)</a:t>
            </a:r>
          </a:p>
        </p:txBody>
      </p:sp>
      <p:pic>
        <p:nvPicPr>
          <p:cNvPr id="79884" name="Grafik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9725" y="1547813"/>
            <a:ext cx="1063625" cy="1063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5" name="Grafik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3475" y="2781300"/>
            <a:ext cx="1135063" cy="1109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9887" name="Grafik 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81375" y="5229225"/>
            <a:ext cx="1119188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Grafik 2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403350" y="4294188"/>
            <a:ext cx="1800349" cy="781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675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altLang="en-US" smtClean="0"/>
              <a:t>The term </a:t>
            </a:r>
            <a:r>
              <a:rPr lang="en-GB" altLang="en-US" b="1" smtClean="0"/>
              <a:t>social media</a:t>
            </a:r>
            <a:r>
              <a:rPr lang="en-GB" altLang="en-US" smtClean="0"/>
              <a:t> refers to the use of web-based and mobile technologies to turn communication into </a:t>
            </a:r>
            <a:r>
              <a:rPr lang="en-GB" altLang="en-US" b="1" smtClean="0"/>
              <a:t>interactive dialogue</a:t>
            </a:r>
            <a:r>
              <a:rPr lang="en-GB" altLang="en-US" smtClean="0"/>
              <a:t> </a:t>
            </a:r>
          </a:p>
          <a:p>
            <a:r>
              <a:rPr lang="en-GB" altLang="en-US" smtClean="0"/>
              <a:t>Most well-known examples: Facebook, Twitter, YouTube, Flickr, Wikipedia, Wikis, Discussion Fora</a:t>
            </a:r>
          </a:p>
          <a:p>
            <a:r>
              <a:rPr lang="en-GB" altLang="en-US" smtClean="0"/>
              <a:t>Social media are an opportunity for SuSanA to:</a:t>
            </a:r>
          </a:p>
          <a:p>
            <a:pPr lvl="1"/>
            <a:r>
              <a:rPr lang="en-GB" altLang="en-US" smtClean="0"/>
              <a:t>Manage knowledge more efficiently</a:t>
            </a:r>
          </a:p>
          <a:p>
            <a:pPr lvl="1"/>
            <a:r>
              <a:rPr lang="en-GB" altLang="en-US" smtClean="0"/>
              <a:t>Share information more widely</a:t>
            </a:r>
          </a:p>
          <a:p>
            <a:pPr lvl="1"/>
            <a:r>
              <a:rPr lang="en-GB" altLang="en-US" smtClean="0"/>
              <a:t>Go beyond the usual “sanitation crowd”</a:t>
            </a:r>
          </a:p>
          <a:p>
            <a:pPr lvl="1"/>
            <a:r>
              <a:rPr lang="en-GB" altLang="en-US" smtClean="0"/>
              <a:t>Encourage discussions, debates and learning</a:t>
            </a:r>
          </a:p>
          <a:p>
            <a:endParaRPr lang="en-GB" altLang="en-US" smtClean="0"/>
          </a:p>
        </p:txBody>
      </p:sp>
      <p:sp>
        <p:nvSpPr>
          <p:cNvPr id="90115" name="Textplatzhalt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pPr>
              <a:buFont typeface="Times" charset="0"/>
              <a:buNone/>
            </a:pPr>
            <a:r>
              <a:rPr lang="en-GB" altLang="en-US" smtClean="0"/>
              <a:t>Why use “social media” (Web 2.0)?</a:t>
            </a:r>
          </a:p>
        </p:txBody>
      </p:sp>
    </p:spTree>
    <p:extLst>
      <p:ext uri="{BB962C8B-B14F-4D97-AF65-F5344CB8AC3E}">
        <p14:creationId xmlns:p14="http://schemas.microsoft.com/office/powerpoint/2010/main" val="3255019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Text Box 1"/>
          <p:cNvSpPr txBox="1">
            <a:spLocks noChangeArrowheads="1"/>
          </p:cNvSpPr>
          <p:nvPr/>
        </p:nvSpPr>
        <p:spPr bwMode="auto">
          <a:xfrm>
            <a:off x="395288" y="922338"/>
            <a:ext cx="8296275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Social media: Facebook</a:t>
            </a:r>
          </a:p>
        </p:txBody>
      </p:sp>
      <p:sp>
        <p:nvSpPr>
          <p:cNvPr id="101378" name="Text Box 2"/>
          <p:cNvSpPr txBox="1">
            <a:spLocks noChangeArrowheads="1"/>
          </p:cNvSpPr>
          <p:nvPr/>
        </p:nvSpPr>
        <p:spPr bwMode="auto">
          <a:xfrm>
            <a:off x="395288" y="1773238"/>
            <a:ext cx="8285162" cy="435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19440" rIns="0" bIns="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SuSanA </a:t>
            </a:r>
            <a:r>
              <a:rPr lang="en-GB" sz="2000" dirty="0" err="1" smtClean="0">
                <a:solidFill>
                  <a:srgbClr val="000000"/>
                </a:solidFill>
              </a:rPr>
              <a:t>facebook</a:t>
            </a:r>
            <a:r>
              <a:rPr lang="en-GB" sz="2000" dirty="0" smtClean="0">
                <a:solidFill>
                  <a:srgbClr val="000000"/>
                </a:solidFill>
              </a:rPr>
              <a:t> page has about 8,900 Likes </a:t>
            </a:r>
          </a:p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de-DE" sz="2000" dirty="0" err="1" smtClean="0">
                <a:solidFill>
                  <a:srgbClr val="000000"/>
                </a:solidFill>
              </a:rPr>
              <a:t>Reach</a:t>
            </a:r>
            <a:r>
              <a:rPr lang="de-DE" sz="2000" dirty="0" smtClean="0">
                <a:solidFill>
                  <a:srgbClr val="000000"/>
                </a:solidFill>
              </a:rPr>
              <a:t> per </a:t>
            </a:r>
            <a:r>
              <a:rPr lang="de-DE" sz="2000" dirty="0" err="1" smtClean="0">
                <a:solidFill>
                  <a:srgbClr val="000000"/>
                </a:solidFill>
              </a:rPr>
              <a:t>post</a:t>
            </a:r>
            <a:r>
              <a:rPr lang="de-DE" sz="2000" dirty="0" smtClean="0">
                <a:solidFill>
                  <a:srgbClr val="000000"/>
                </a:solidFill>
              </a:rPr>
              <a:t>: 711 (</a:t>
            </a:r>
            <a:r>
              <a:rPr lang="de-DE" sz="2000" dirty="0" err="1" smtClean="0">
                <a:solidFill>
                  <a:srgbClr val="000000"/>
                </a:solidFill>
              </a:rPr>
              <a:t>average</a:t>
            </a:r>
            <a:r>
              <a:rPr lang="de-DE" sz="2000" dirty="0" smtClean="0">
                <a:solidFill>
                  <a:srgbClr val="000000"/>
                </a:solidFill>
              </a:rPr>
              <a:t> in September 2019)</a:t>
            </a:r>
            <a:endParaRPr lang="en-GB" altLang="ja-JP" sz="2000" dirty="0" smtClean="0">
              <a:solidFill>
                <a:srgbClr val="000000"/>
              </a:solidFill>
            </a:endParaRPr>
          </a:p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Interaction per post: 40 (average in September 2019) 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Formats like Forum Friday, link back to ongoing discussion in Forum 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New partner organisations are introduced 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New publications in the library are announced </a:t>
            </a:r>
          </a:p>
          <a:p>
            <a:pPr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defRPr/>
            </a:pPr>
            <a:endParaRPr lang="en-GB" sz="20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1380" name="Group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284055"/>
              </p:ext>
            </p:extLst>
          </p:nvPr>
        </p:nvGraphicFramePr>
        <p:xfrm>
          <a:off x="395288" y="4756882"/>
          <a:ext cx="8428037" cy="1730375"/>
        </p:xfrm>
        <a:graphic>
          <a:graphicData uri="http://schemas.openxmlformats.org/drawingml/2006/table">
            <a:tbl>
              <a:tblPr/>
              <a:tblGrid>
                <a:gridCol w="3960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Expected benefits to SuSanA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Benefits to Partner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938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Overall increase of traffic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Greater reach of messages and content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Promotion of the partner organisation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Increased audience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Networking opportunities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Quick and easy manner to share useful information with the SuSanA community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47537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49" name="Text Box 1"/>
          <p:cNvSpPr txBox="1">
            <a:spLocks noChangeArrowheads="1"/>
          </p:cNvSpPr>
          <p:nvPr/>
        </p:nvSpPr>
        <p:spPr bwMode="auto">
          <a:xfrm>
            <a:off x="395288" y="922338"/>
            <a:ext cx="8296275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Social media: Flickr</a:t>
            </a:r>
          </a:p>
        </p:txBody>
      </p:sp>
      <p:sp>
        <p:nvSpPr>
          <p:cNvPr id="104450" name="Text Box 2"/>
          <p:cNvSpPr txBox="1">
            <a:spLocks noChangeArrowheads="1"/>
          </p:cNvSpPr>
          <p:nvPr/>
        </p:nvSpPr>
        <p:spPr bwMode="auto">
          <a:xfrm>
            <a:off x="395288" y="1773238"/>
            <a:ext cx="8285162" cy="435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19440" rIns="0" bIns="0"/>
          <a:lstStyle>
            <a:lvl1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1pPr>
            <a:lvl2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2pPr>
            <a:lvl3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3pPr>
            <a:lvl4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4pPr>
            <a:lvl5pPr eaLnBrk="0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defTabSz="449263" eaLnBrk="0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chemeClr val="bg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altLang="en-US" sz="2000" i="1" dirty="0" smtClean="0">
                <a:solidFill>
                  <a:srgbClr val="000000"/>
                </a:solidFill>
              </a:rPr>
              <a:t>“</a:t>
            </a:r>
            <a:r>
              <a:rPr lang="en-GB" altLang="ja-JP" sz="2000" i="1" dirty="0" smtClean="0">
                <a:solidFill>
                  <a:srgbClr val="000000"/>
                </a:solidFill>
              </a:rPr>
              <a:t>A picture is worth a thousand words</a:t>
            </a:r>
            <a:r>
              <a:rPr lang="en-US" altLang="en-US" sz="2000" i="1" dirty="0" smtClean="0">
                <a:solidFill>
                  <a:srgbClr val="000000"/>
                </a:solidFill>
              </a:rPr>
              <a:t>”</a:t>
            </a:r>
          </a:p>
          <a:p>
            <a:pPr marL="342900" indent="-342900" fontAlgn="base">
              <a:lnSpc>
                <a:spcPct val="150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More than 11,900 Photos on SuSanA </a:t>
            </a:r>
            <a:r>
              <a:rPr lang="en-GB" sz="2000" dirty="0" err="1" smtClean="0">
                <a:solidFill>
                  <a:srgbClr val="000000"/>
                </a:solidFill>
              </a:rPr>
              <a:t>flickr</a:t>
            </a:r>
            <a:r>
              <a:rPr lang="en-GB" sz="2000" dirty="0" smtClean="0">
                <a:solidFill>
                  <a:srgbClr val="000000"/>
                </a:solidFill>
              </a:rPr>
              <a:t> page</a:t>
            </a:r>
            <a:endParaRPr lang="en-US" altLang="ja-JP" sz="2000" i="1" dirty="0" smtClean="0">
              <a:solidFill>
                <a:srgbClr val="000000"/>
              </a:solidFill>
            </a:endParaRPr>
          </a:p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Options to engage for SuSanA Partner organisations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Promotion of projects and activities, without having to produce a publication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Ideal for sharing updates and progress during a project or initiative</a:t>
            </a:r>
          </a:p>
          <a:p>
            <a:pPr marL="800100" lvl="1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Photos can also be used to raise awareness of what the real conditions are like on the ground / in the field </a:t>
            </a:r>
            <a:endParaRPr lang="en-GB" sz="2000" dirty="0">
              <a:solidFill>
                <a:srgbClr val="000000"/>
              </a:solidFill>
            </a:endParaRPr>
          </a:p>
          <a:p>
            <a:pPr marL="342900" indent="-342900" defTabSz="449263" eaLnBrk="1" fontAlgn="base" hangingPunct="0">
              <a:lnSpc>
                <a:spcPct val="93000"/>
              </a:lnSpc>
              <a:spcBef>
                <a:spcPct val="0"/>
              </a:spcBef>
              <a:spcAft>
                <a:spcPts val="1400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Formatting standards: title, year, name of the photographer and a brief description of the set; optionally a description of each photo</a:t>
            </a:r>
          </a:p>
        </p:txBody>
      </p:sp>
    </p:spTree>
    <p:extLst>
      <p:ext uri="{BB962C8B-B14F-4D97-AF65-F5344CB8AC3E}">
        <p14:creationId xmlns:p14="http://schemas.microsoft.com/office/powerpoint/2010/main" val="31642544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m 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6992992"/>
              </p:ext>
            </p:extLst>
          </p:nvPr>
        </p:nvGraphicFramePr>
        <p:xfrm>
          <a:off x="4283968" y="2132856"/>
          <a:ext cx="4733925" cy="298854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feld 3"/>
          <p:cNvSpPr txBox="1"/>
          <p:nvPr/>
        </p:nvSpPr>
        <p:spPr>
          <a:xfrm>
            <a:off x="1115616" y="988322"/>
            <a:ext cx="67222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2800" b="1" dirty="0" smtClean="0"/>
              <a:t>Flickr </a:t>
            </a:r>
            <a:r>
              <a:rPr lang="de-DE" sz="2800" b="1" dirty="0" err="1" smtClean="0"/>
              <a:t>views</a:t>
            </a:r>
            <a:r>
              <a:rPr lang="de-DE" sz="2800" b="1" dirty="0" smtClean="0"/>
              <a:t> </a:t>
            </a:r>
            <a:r>
              <a:rPr lang="de-DE" sz="2800" b="1" dirty="0" err="1" smtClean="0"/>
              <a:t>over</a:t>
            </a:r>
            <a:r>
              <a:rPr lang="de-DE" sz="2800" b="1" dirty="0" smtClean="0"/>
              <a:t> time (2012-2018)</a:t>
            </a:r>
            <a:endParaRPr lang="en-GB" sz="2800" b="1" dirty="0"/>
          </a:p>
        </p:txBody>
      </p:sp>
      <p:sp>
        <p:nvSpPr>
          <p:cNvPr id="5" name="Textfeld 4"/>
          <p:cNvSpPr txBox="1"/>
          <p:nvPr/>
        </p:nvSpPr>
        <p:spPr>
          <a:xfrm>
            <a:off x="6457977" y="5830839"/>
            <a:ext cx="24482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b="1" dirty="0" smtClean="0"/>
              <a:t>Date: 08.01.2019</a:t>
            </a:r>
          </a:p>
          <a:p>
            <a:r>
              <a:rPr lang="de-DE" sz="1200" b="1" dirty="0"/>
              <a:t>Source: </a:t>
            </a:r>
            <a:r>
              <a:rPr lang="de-DE" sz="1200" b="1" dirty="0">
                <a:solidFill>
                  <a:schemeClr val="accent2"/>
                </a:solidFill>
              </a:rPr>
              <a:t>www.flickr.com</a:t>
            </a:r>
            <a:r>
              <a:rPr lang="de-DE" sz="1200" b="1" dirty="0" smtClean="0">
                <a:solidFill>
                  <a:schemeClr val="accent2"/>
                </a:solidFill>
              </a:rPr>
              <a:t>/ </a:t>
            </a:r>
            <a:r>
              <a:rPr lang="de-DE" sz="1200" b="1" dirty="0" err="1" smtClean="0"/>
              <a:t>Statistics</a:t>
            </a:r>
            <a:endParaRPr lang="en-GB" sz="1200" b="1" dirty="0"/>
          </a:p>
        </p:txBody>
      </p:sp>
      <p:sp>
        <p:nvSpPr>
          <p:cNvPr id="8" name="Rechteck 7"/>
          <p:cNvSpPr/>
          <p:nvPr/>
        </p:nvSpPr>
        <p:spPr>
          <a:xfrm>
            <a:off x="5905481" y="3073129"/>
            <a:ext cx="3112412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lnSpc>
                <a:spcPct val="200000"/>
              </a:lnSpc>
            </a:pPr>
            <a:r>
              <a:rPr lang="en-GB" sz="1100" b="1" dirty="0" smtClean="0">
                <a:solidFill>
                  <a:srgbClr val="000000"/>
                </a:solidFill>
              </a:rPr>
              <a:t>2012: </a:t>
            </a:r>
            <a:r>
              <a:rPr lang="en-GB" sz="1100" dirty="0" smtClean="0">
                <a:solidFill>
                  <a:srgbClr val="000000"/>
                </a:solidFill>
              </a:rPr>
              <a:t>Around 870000 views in total to date</a:t>
            </a:r>
          </a:p>
          <a:p>
            <a:pPr lvl="0">
              <a:lnSpc>
                <a:spcPct val="200000"/>
              </a:lnSpc>
            </a:pPr>
            <a:r>
              <a:rPr lang="en-GB" sz="1100" b="1" dirty="0" smtClean="0">
                <a:solidFill>
                  <a:srgbClr val="000000"/>
                </a:solidFill>
              </a:rPr>
              <a:t>2014</a:t>
            </a:r>
            <a:r>
              <a:rPr lang="en-GB" sz="1100" dirty="0" smtClean="0">
                <a:solidFill>
                  <a:srgbClr val="000000"/>
                </a:solidFill>
              </a:rPr>
              <a:t>: </a:t>
            </a:r>
            <a:r>
              <a:rPr lang="en-GB" sz="1100" dirty="0">
                <a:solidFill>
                  <a:srgbClr val="000000"/>
                </a:solidFill>
              </a:rPr>
              <a:t>Around 3,620,000</a:t>
            </a:r>
            <a:r>
              <a:rPr lang="en-GB" sz="1100" dirty="0" smtClean="0">
                <a:solidFill>
                  <a:srgbClr val="000000"/>
                </a:solidFill>
              </a:rPr>
              <a:t> </a:t>
            </a:r>
            <a:r>
              <a:rPr lang="en-GB" sz="1100" dirty="0">
                <a:solidFill>
                  <a:srgbClr val="000000"/>
                </a:solidFill>
              </a:rPr>
              <a:t>views in total to </a:t>
            </a:r>
            <a:r>
              <a:rPr lang="en-GB" sz="1100" dirty="0" smtClean="0">
                <a:solidFill>
                  <a:srgbClr val="000000"/>
                </a:solidFill>
              </a:rPr>
              <a:t>date</a:t>
            </a:r>
          </a:p>
          <a:p>
            <a:pPr lvl="0">
              <a:lnSpc>
                <a:spcPct val="200000"/>
              </a:lnSpc>
            </a:pPr>
            <a:r>
              <a:rPr lang="en-GB" sz="1100" b="1" dirty="0" smtClean="0">
                <a:solidFill>
                  <a:srgbClr val="000000"/>
                </a:solidFill>
              </a:rPr>
              <a:t>2019: </a:t>
            </a:r>
            <a:r>
              <a:rPr lang="en-GB" sz="1100" dirty="0" smtClean="0">
                <a:solidFill>
                  <a:srgbClr val="000000"/>
                </a:solidFill>
              </a:rPr>
              <a:t>More than 10,195,000 views in total to date</a:t>
            </a:r>
            <a:endParaRPr lang="en-GB" sz="1100" dirty="0">
              <a:solidFill>
                <a:srgbClr val="000000"/>
              </a:solidFill>
            </a:endParaRPr>
          </a:p>
        </p:txBody>
      </p:sp>
      <p:graphicFrame>
        <p:nvGraphicFramePr>
          <p:cNvPr id="9" name="Diagramm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47821577"/>
              </p:ext>
            </p:extLst>
          </p:nvPr>
        </p:nvGraphicFramePr>
        <p:xfrm>
          <a:off x="335796" y="1944870"/>
          <a:ext cx="5458042" cy="336451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5341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5" name="Text Box 1"/>
          <p:cNvSpPr txBox="1">
            <a:spLocks noChangeArrowheads="1"/>
          </p:cNvSpPr>
          <p:nvPr/>
        </p:nvSpPr>
        <p:spPr bwMode="auto">
          <a:xfrm>
            <a:off x="395288" y="922338"/>
            <a:ext cx="8296275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Social media: YouTube</a:t>
            </a:r>
          </a:p>
        </p:txBody>
      </p:sp>
      <p:sp>
        <p:nvSpPr>
          <p:cNvPr id="103426" name="Text Box 2"/>
          <p:cNvSpPr txBox="1">
            <a:spLocks noChangeArrowheads="1"/>
          </p:cNvSpPr>
          <p:nvPr/>
        </p:nvSpPr>
        <p:spPr bwMode="auto">
          <a:xfrm>
            <a:off x="395288" y="1668735"/>
            <a:ext cx="8285162" cy="44577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1944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de-DE" sz="2000" dirty="0" smtClean="0">
                <a:solidFill>
                  <a:srgbClr val="000000"/>
                </a:solidFill>
              </a:rPr>
              <a:t>Over 1,000 </a:t>
            </a:r>
            <a:r>
              <a:rPr lang="de-DE" sz="2000" dirty="0" err="1" smtClean="0">
                <a:solidFill>
                  <a:srgbClr val="000000"/>
                </a:solidFill>
              </a:rPr>
              <a:t>subscribers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de-DE" sz="2000" dirty="0" err="1" smtClean="0">
                <a:solidFill>
                  <a:srgbClr val="000000"/>
                </a:solidFill>
              </a:rPr>
              <a:t>and</a:t>
            </a:r>
            <a:r>
              <a:rPr lang="de-DE" sz="2000" dirty="0" smtClean="0">
                <a:solidFill>
                  <a:srgbClr val="000000"/>
                </a:solidFill>
              </a:rPr>
              <a:t> </a:t>
            </a:r>
            <a:r>
              <a:rPr lang="en-GB" sz="2000" dirty="0">
                <a:solidFill>
                  <a:srgbClr val="000000"/>
                </a:solidFill>
              </a:rPr>
              <a:t>m</a:t>
            </a:r>
            <a:r>
              <a:rPr lang="en-GB" sz="2000" dirty="0" smtClean="0">
                <a:solidFill>
                  <a:srgbClr val="000000"/>
                </a:solidFill>
              </a:rPr>
              <a:t>ore </a:t>
            </a:r>
            <a:r>
              <a:rPr lang="en-GB" sz="2000" dirty="0">
                <a:solidFill>
                  <a:srgbClr val="000000"/>
                </a:solidFill>
              </a:rPr>
              <a:t>than </a:t>
            </a:r>
            <a:r>
              <a:rPr lang="en-GB" sz="2000" dirty="0" smtClean="0">
                <a:solidFill>
                  <a:srgbClr val="000000"/>
                </a:solidFill>
              </a:rPr>
              <a:t>260,000 </a:t>
            </a:r>
            <a:r>
              <a:rPr lang="en-GB" sz="2000" dirty="0">
                <a:solidFill>
                  <a:srgbClr val="000000"/>
                </a:solidFill>
              </a:rPr>
              <a:t>views in </a:t>
            </a:r>
            <a:r>
              <a:rPr lang="en-GB" sz="2000" dirty="0" smtClean="0">
                <a:solidFill>
                  <a:srgbClr val="000000"/>
                </a:solidFill>
              </a:rPr>
              <a:t>total</a:t>
            </a:r>
            <a:endParaRPr lang="en-GB" sz="2000" dirty="0">
              <a:solidFill>
                <a:srgbClr val="000000"/>
              </a:solidFill>
            </a:endParaRP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Partners can follow the SuSanA YouTube channel so as to be notified when SuSanA videos are uploaded from time to time. 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Partners can have their videos included in the SuSanA favourites list and insert a link to the SuSanA YouTube channel on their website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Partner videos can also be uploaded to the SuSanA channel once screened by the Secretariat and on the submission of a summary of the video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err="1" smtClean="0">
                <a:solidFill>
                  <a:srgbClr val="000000"/>
                </a:solidFill>
              </a:rPr>
              <a:t>Youtube</a:t>
            </a:r>
            <a:r>
              <a:rPr lang="en-GB" sz="2000" dirty="0" smtClean="0">
                <a:solidFill>
                  <a:srgbClr val="000000"/>
                </a:solidFill>
              </a:rPr>
              <a:t> videos, as e.g. webinars, can be embedded in the </a:t>
            </a:r>
            <a:r>
              <a:rPr lang="en-GB" sz="2000" dirty="0" err="1" smtClean="0">
                <a:solidFill>
                  <a:srgbClr val="000000"/>
                </a:solidFill>
              </a:rPr>
              <a:t>SuSanA</a:t>
            </a:r>
            <a:r>
              <a:rPr lang="en-GB" sz="2000" dirty="0" smtClean="0">
                <a:solidFill>
                  <a:srgbClr val="000000"/>
                </a:solidFill>
              </a:rPr>
              <a:t> Library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buFont typeface="Arial"/>
              <a:buChar char="•"/>
              <a:defRPr/>
            </a:pPr>
            <a:endParaRPr lang="en-GB" sz="2000" dirty="0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29751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Text Box 1"/>
          <p:cNvSpPr txBox="1">
            <a:spLocks noChangeArrowheads="1"/>
          </p:cNvSpPr>
          <p:nvPr/>
        </p:nvSpPr>
        <p:spPr bwMode="auto">
          <a:xfrm>
            <a:off x="395288" y="922338"/>
            <a:ext cx="8296275" cy="850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0" rIns="0" bIns="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SzPct val="100000"/>
              <a:defRPr/>
            </a:pPr>
            <a:r>
              <a:rPr lang="en-US" b="1" dirty="0" smtClean="0">
                <a:solidFill>
                  <a:srgbClr val="000000"/>
                </a:solidFill>
              </a:rPr>
              <a:t>Social media: Twitter</a:t>
            </a:r>
          </a:p>
        </p:txBody>
      </p:sp>
      <p:sp>
        <p:nvSpPr>
          <p:cNvPr id="102402" name="Text Box 2"/>
          <p:cNvSpPr txBox="1">
            <a:spLocks noChangeArrowheads="1"/>
          </p:cNvSpPr>
          <p:nvPr/>
        </p:nvSpPr>
        <p:spPr bwMode="auto">
          <a:xfrm>
            <a:off x="395288" y="1773238"/>
            <a:ext cx="8285162" cy="43513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lIns="0" tIns="19440" rIns="0" bIns="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338138" indent="-338138"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400">
                <a:solidFill>
                  <a:srgbClr val="FFFFFF"/>
                </a:solidFill>
                <a:latin typeface="Arial" charset="0"/>
                <a:ea typeface="ＭＳ Ｐゴシック" charset="0"/>
                <a:cs typeface="ＭＳ Ｐゴシック" charset="0"/>
              </a:defRPr>
            </a:lvl9pPr>
          </a:lstStyle>
          <a:p>
            <a:pPr marL="342900" lvl="1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fr-CH" sz="2000" dirty="0" smtClean="0">
                <a:solidFill>
                  <a:srgbClr val="000000"/>
                </a:solidFill>
              </a:rPr>
              <a:t>More </a:t>
            </a:r>
            <a:r>
              <a:rPr lang="fr-CH" sz="2000" dirty="0" err="1" smtClean="0">
                <a:solidFill>
                  <a:srgbClr val="000000"/>
                </a:solidFill>
              </a:rPr>
              <a:t>than</a:t>
            </a:r>
            <a:r>
              <a:rPr lang="fr-CH" sz="2000" dirty="0" smtClean="0">
                <a:solidFill>
                  <a:srgbClr val="000000"/>
                </a:solidFill>
              </a:rPr>
              <a:t> 4,700 </a:t>
            </a:r>
            <a:r>
              <a:rPr lang="fr-CH" sz="2000" dirty="0" err="1" smtClean="0">
                <a:solidFill>
                  <a:srgbClr val="000000"/>
                </a:solidFill>
              </a:rPr>
              <a:t>followers</a:t>
            </a:r>
            <a:r>
              <a:rPr lang="fr-CH" sz="2000" dirty="0" smtClean="0">
                <a:solidFill>
                  <a:srgbClr val="000000"/>
                </a:solidFill>
              </a:rPr>
              <a:t> and 3,900 tweets</a:t>
            </a:r>
            <a:endParaRPr lang="en-GB" sz="2000" dirty="0" smtClean="0">
              <a:solidFill>
                <a:srgbClr val="000000"/>
              </a:solidFill>
            </a:endParaRP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Follow SuSanA on twitter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err="1" smtClean="0">
                <a:solidFill>
                  <a:srgbClr val="000000"/>
                </a:solidFill>
              </a:rPr>
              <a:t>Retweet</a:t>
            </a:r>
            <a:r>
              <a:rPr lang="en-GB" sz="2000" dirty="0" smtClean="0">
                <a:solidFill>
                  <a:srgbClr val="000000"/>
                </a:solidFill>
              </a:rPr>
              <a:t> SuSanA posts to show that the partner is part of the SuSanA community</a:t>
            </a:r>
          </a:p>
          <a:p>
            <a:pPr marL="342900" indent="-3429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Clr>
                <a:srgbClr val="BAD8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GB" sz="2000" dirty="0" smtClean="0">
                <a:solidFill>
                  <a:srgbClr val="000000"/>
                </a:solidFill>
              </a:rPr>
              <a:t>Use twitter to share breaking news and exciting links</a:t>
            </a:r>
          </a:p>
          <a:p>
            <a:pPr defTabSz="449263" fontAlgn="base" hangingPunct="0">
              <a:lnSpc>
                <a:spcPct val="93000"/>
              </a:lnSpc>
              <a:spcBef>
                <a:spcPct val="0"/>
              </a:spcBef>
              <a:spcAft>
                <a:spcPts val="1425"/>
              </a:spcAft>
              <a:buSzPct val="100000"/>
              <a:defRPr/>
            </a:pPr>
            <a:endParaRPr lang="en-GB" sz="2000" dirty="0" smtClean="0">
              <a:solidFill>
                <a:srgbClr val="000000"/>
              </a:solidFill>
            </a:endParaRPr>
          </a:p>
        </p:txBody>
      </p:sp>
      <p:graphicFrame>
        <p:nvGraphicFramePr>
          <p:cNvPr id="102404" name="Group 4"/>
          <p:cNvGraphicFramePr>
            <a:graphicFrameLocks noGrp="1"/>
          </p:cNvGraphicFramePr>
          <p:nvPr/>
        </p:nvGraphicFramePr>
        <p:xfrm>
          <a:off x="395288" y="4651375"/>
          <a:ext cx="8428037" cy="1730375"/>
        </p:xfrm>
        <a:graphic>
          <a:graphicData uri="http://schemas.openxmlformats.org/drawingml/2006/table">
            <a:tbl>
              <a:tblPr/>
              <a:tblGrid>
                <a:gridCol w="39608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4672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80988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Expected benefits to SuSanA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ea typeface="ＭＳ 明朝" charset="0"/>
                          <a:cs typeface="ＭＳ 明朝" charset="0"/>
                        </a:rPr>
                        <a:t>Benefits to Partner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49387"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More activity on flickr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Establish a reasonable sized user base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Channel to get information out quickly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49263" rtl="0" eaLnBrk="1" fontAlgn="base" latinLnBrk="0" hangingPunct="1">
                        <a:lnSpc>
                          <a:spcPct val="81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Networking in the SuSanA community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Up to date with current trends, thinking, news and events</a:t>
                      </a:r>
                    </a:p>
                    <a:p>
                      <a:pPr marL="0" marR="0" lvl="0" indent="0" algn="l" defTabSz="449263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47675" algn="l"/>
                          <a:tab pos="896938" algn="l"/>
                          <a:tab pos="1346200" algn="l"/>
                          <a:tab pos="1795463" algn="l"/>
                          <a:tab pos="2244725" algn="l"/>
                          <a:tab pos="2693988" algn="l"/>
                          <a:tab pos="3143250" algn="l"/>
                          <a:tab pos="3592513" algn="l"/>
                          <a:tab pos="4041775" algn="l"/>
                          <a:tab pos="4491038" algn="l"/>
                          <a:tab pos="4940300" algn="l"/>
                          <a:tab pos="5389563" algn="l"/>
                          <a:tab pos="5838825" algn="l"/>
                          <a:tab pos="6288088" algn="l"/>
                          <a:tab pos="6737350" algn="l"/>
                          <a:tab pos="7186613" algn="l"/>
                          <a:tab pos="7635875" algn="l"/>
                          <a:tab pos="8085138" algn="l"/>
                          <a:tab pos="8534400" algn="l"/>
                          <a:tab pos="8983663" algn="l"/>
                        </a:tabLst>
                      </a:pPr>
                      <a:r>
                        <a:rPr kumimoji="0" lang="en-GB" sz="1600" b="0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 (body)" charset="0"/>
                          <a:ea typeface="ＭＳ 明朝" charset="0"/>
                          <a:cs typeface="ＭＳ 明朝" charset="0"/>
                        </a:rPr>
                        <a:t>Quick and easy to spread information</a:t>
                      </a:r>
                    </a:p>
                  </a:txBody>
                  <a:tcPr marL="68400" marR="68400" marT="64584" marB="0" horzOverflow="overflow">
                    <a:lnL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44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3238803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1475632" y="896937"/>
            <a:ext cx="7632700" cy="576263"/>
          </a:xfrm>
        </p:spPr>
        <p:txBody>
          <a:bodyPr/>
          <a:lstStyle/>
          <a:p>
            <a:pPr>
              <a:buFont typeface="Times" charset="0"/>
              <a:buNone/>
            </a:pPr>
            <a:r>
              <a:rPr lang="en-GB" altLang="en-US" dirty="0" smtClean="0"/>
              <a:t>Overview of </a:t>
            </a:r>
            <a:r>
              <a:rPr lang="en-GB" altLang="en-US" dirty="0" err="1" smtClean="0"/>
              <a:t>SuSanA</a:t>
            </a:r>
            <a:r>
              <a:rPr lang="en-GB" altLang="en-US" dirty="0" smtClean="0"/>
              <a:t> online platform</a:t>
            </a:r>
            <a:endParaRPr lang="de-DE" altLang="en-US" dirty="0" smtClean="0"/>
          </a:p>
        </p:txBody>
      </p:sp>
      <p:graphicFrame>
        <p:nvGraphicFramePr>
          <p:cNvPr id="4" name="Inhaltsplatzhalter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8534846"/>
              </p:ext>
            </p:extLst>
          </p:nvPr>
        </p:nvGraphicFramePr>
        <p:xfrm>
          <a:off x="1214603" y="1559705"/>
          <a:ext cx="6624538" cy="475193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2722967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636</Words>
  <Application>Microsoft Office PowerPoint</Application>
  <PresentationFormat>Bildschirmpräsentation (4:3)</PresentationFormat>
  <Paragraphs>93</Paragraphs>
  <Slides>9</Slides>
  <Notes>7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11</vt:i4>
      </vt:variant>
      <vt:variant>
        <vt:lpstr>Design</vt:lpstr>
      </vt:variant>
      <vt:variant>
        <vt:i4>2</vt:i4>
      </vt:variant>
      <vt:variant>
        <vt:lpstr>Folientitel</vt:lpstr>
      </vt:variant>
      <vt:variant>
        <vt:i4>9</vt:i4>
      </vt:variant>
    </vt:vector>
  </HeadingPairs>
  <TitlesOfParts>
    <vt:vector size="22" baseType="lpstr">
      <vt:lpstr>MS PGothic</vt:lpstr>
      <vt:lpstr>MS PGothic</vt:lpstr>
      <vt:lpstr>SimSun</vt:lpstr>
      <vt:lpstr>Arial</vt:lpstr>
      <vt:lpstr>Arial (body)</vt:lpstr>
      <vt:lpstr>Calibri</vt:lpstr>
      <vt:lpstr>Calibri Light</vt:lpstr>
      <vt:lpstr>ＭＳ 明朝</vt:lpstr>
      <vt:lpstr>Times</vt:lpstr>
      <vt:lpstr>Times New Roman</vt:lpstr>
      <vt:lpstr>Wingdings</vt:lpstr>
      <vt:lpstr>Office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Huber, Magdalena GIZ</dc:creator>
  <cp:lastModifiedBy>Dworak, Hans Christian GIZ</cp:lastModifiedBy>
  <cp:revision>128</cp:revision>
  <dcterms:modified xsi:type="dcterms:W3CDTF">2019-12-16T09:25:42Z</dcterms:modified>
</cp:coreProperties>
</file>