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  <p:sldMasterId id="2147483687" r:id="rId2"/>
  </p:sldMasterIdLst>
  <p:notesMasterIdLst>
    <p:notesMasterId r:id="rId6"/>
  </p:notesMasterIdLst>
  <p:sldIdLst>
    <p:sldId id="397" r:id="rId3"/>
    <p:sldId id="398" r:id="rId4"/>
    <p:sldId id="399" r:id="rId5"/>
  </p:sldIdLst>
  <p:sldSz cx="9144000" cy="6858000" type="screen4x3"/>
  <p:notesSz cx="6781800" cy="99187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Guettner, Friederike GIZ" initials="GFG" lastIdx="7" clrIdx="0"/>
  <p:cmAuthor id="1" name="Huber, Magdalena GIZ" initials="HMG" lastIdx="4" clrIdx="1">
    <p:extLst>
      <p:ext uri="{19B8F6BF-5375-455C-9EA6-DF929625EA0E}">
        <p15:presenceInfo xmlns:p15="http://schemas.microsoft.com/office/powerpoint/2012/main" userId="S-1-5-21-3211005450-2565063988-1429816208-160879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625" autoAdjust="0"/>
    <p:restoredTop sz="94660"/>
  </p:normalViewPr>
  <p:slideViewPr>
    <p:cSldViewPr snapToGrid="0">
      <p:cViewPr varScale="1">
        <p:scale>
          <a:sx n="73" d="100"/>
          <a:sy n="73" d="100"/>
        </p:scale>
        <p:origin x="1650" y="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commentAuthors" Target="commentAuthor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3.xml"/><Relationship Id="rId10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38463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41750" y="0"/>
            <a:ext cx="2938463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462B716-D55C-4C1A-8ABB-84FA7DD271DA}" type="datetimeFigureOut">
              <a:rPr lang="en-GB" smtClean="0"/>
              <a:t>16/12/2019</a:t>
            </a:fld>
            <a:endParaRPr lang="en-GB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911225" y="744538"/>
            <a:ext cx="4959350" cy="37195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77863" y="4711700"/>
            <a:ext cx="5426075" cy="446246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GB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421813"/>
            <a:ext cx="2938463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41750" y="9421813"/>
            <a:ext cx="2938463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C4857A7-6DD6-46A8-8E3C-BD4094740B66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434052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5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080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defTabSz="9080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defTabSz="9080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defTabSz="9080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defTabSz="9080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defTabSz="9080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defTabSz="9080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defTabSz="9080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defTabSz="9080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>
              <a:spcBef>
                <a:spcPct val="0"/>
              </a:spcBef>
            </a:pPr>
            <a:fld id="{37E65361-0398-444D-B7E0-E2FB60394B09}" type="slidenum">
              <a:rPr lang="de-DE" altLang="en-US">
                <a:solidFill>
                  <a:prstClr val="black"/>
                </a:solidFill>
              </a:rPr>
              <a:pPr>
                <a:spcBef>
                  <a:spcPct val="0"/>
                </a:spcBef>
              </a:pPr>
              <a:t>3</a:t>
            </a:fld>
            <a:endParaRPr lang="de-DE" altLang="en-US">
              <a:solidFill>
                <a:prstClr val="black"/>
              </a:solidFill>
            </a:endParaRPr>
          </a:p>
        </p:txBody>
      </p:sp>
      <p:sp>
        <p:nvSpPr>
          <p:cNvPr id="1505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2813" y="744538"/>
            <a:ext cx="4956175" cy="3717925"/>
          </a:xfrm>
          <a:ln/>
        </p:spPr>
      </p:sp>
      <p:sp>
        <p:nvSpPr>
          <p:cNvPr id="1505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nl-NL" alt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1187624" y="1700808"/>
            <a:ext cx="7632848" cy="4608512"/>
          </a:xfrm>
        </p:spPr>
        <p:txBody>
          <a:bodyPr/>
          <a:lstStyle>
            <a:lvl1pPr>
              <a:spcBef>
                <a:spcPts val="300"/>
              </a:spcBef>
              <a:spcAft>
                <a:spcPts val="300"/>
              </a:spcAft>
              <a:buSzPct val="100000"/>
              <a:buFont typeface="Wingdings" pitchFamily="2" charset="2"/>
              <a:buChar char="§"/>
              <a:defRPr sz="2000" b="0"/>
            </a:lvl1pPr>
            <a:lvl2pPr>
              <a:spcBef>
                <a:spcPts val="300"/>
              </a:spcBef>
              <a:spcAft>
                <a:spcPts val="300"/>
              </a:spcAft>
              <a:buSzPct val="80000"/>
              <a:buFont typeface="Wingdings" pitchFamily="2" charset="2"/>
              <a:buChar char="Ø"/>
              <a:defRPr sz="1800" b="0"/>
            </a:lvl2pPr>
            <a:lvl3pPr>
              <a:spcBef>
                <a:spcPts val="300"/>
              </a:spcBef>
              <a:spcAft>
                <a:spcPts val="300"/>
              </a:spcAft>
              <a:defRPr sz="1600" b="0"/>
            </a:lvl3pPr>
            <a:lvl4pPr>
              <a:spcBef>
                <a:spcPts val="300"/>
              </a:spcBef>
              <a:spcAft>
                <a:spcPts val="300"/>
              </a:spcAft>
              <a:defRPr sz="1400" b="0"/>
            </a:lvl4pPr>
            <a:lvl5pPr>
              <a:spcBef>
                <a:spcPts val="300"/>
              </a:spcBef>
              <a:spcAft>
                <a:spcPts val="300"/>
              </a:spcAft>
              <a:defRPr sz="1200" b="0"/>
            </a:lvl5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 dirty="0" smtClean="0"/>
          </a:p>
        </p:txBody>
      </p:sp>
      <p:sp>
        <p:nvSpPr>
          <p:cNvPr id="6" name="Textplatzhalter 5"/>
          <p:cNvSpPr>
            <a:spLocks noGrp="1"/>
          </p:cNvSpPr>
          <p:nvPr>
            <p:ph type="body" sz="quarter" idx="10"/>
          </p:nvPr>
        </p:nvSpPr>
        <p:spPr>
          <a:xfrm>
            <a:off x="1187624" y="908720"/>
            <a:ext cx="7632848" cy="576064"/>
          </a:xfrm>
        </p:spPr>
        <p:txBody>
          <a:bodyPr anchor="ctr"/>
          <a:lstStyle>
            <a:lvl1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120000"/>
              <a:buFont typeface="Times" pitchFamily="18" charset="0"/>
              <a:buNone/>
              <a:tabLst/>
              <a:defRPr sz="2800" b="1">
                <a:solidFill>
                  <a:schemeClr val="tx1"/>
                </a:solidFill>
              </a:defRPr>
            </a:lvl1pPr>
          </a:lstStyle>
          <a:p>
            <a:pPr lvl="0"/>
            <a:endParaRPr lang="de-DE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77926" y="6551613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1200"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3921480-5A65-4983-84A9-E295889DD319}" type="datetimeFigureOut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16/12/2019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390055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CH" smtClean="0"/>
              <a:t>Click to edit Master text styles</a:t>
            </a:r>
          </a:p>
          <a:p>
            <a:pPr lvl="1"/>
            <a:r>
              <a:rPr lang="fr-CH" smtClean="0"/>
              <a:t>Second level</a:t>
            </a:r>
          </a:p>
          <a:p>
            <a:pPr lvl="2"/>
            <a:r>
              <a:rPr lang="fr-CH" smtClean="0"/>
              <a:t>Third level</a:t>
            </a:r>
          </a:p>
          <a:p>
            <a:pPr lvl="3"/>
            <a:r>
              <a:rPr lang="fr-CH" smtClean="0"/>
              <a:t>Fourth level</a:t>
            </a:r>
          </a:p>
          <a:p>
            <a:pPr lvl="4"/>
            <a:r>
              <a:rPr lang="fr-CH" smtClean="0"/>
              <a:t>Fifth level</a:t>
            </a:r>
            <a:endParaRPr lang="en-US"/>
          </a:p>
        </p:txBody>
      </p:sp>
      <p:sp>
        <p:nvSpPr>
          <p:cNvPr id="5" name="Title Placeholder 2"/>
          <p:cNvSpPr>
            <a:spLocks noGrp="1"/>
          </p:cNvSpPr>
          <p:nvPr>
            <p:ph type="title"/>
          </p:nvPr>
        </p:nvSpPr>
        <p:spPr>
          <a:xfrm>
            <a:off x="323528" y="908720"/>
            <a:ext cx="8229600" cy="864096"/>
          </a:xfrm>
          <a:prstGeom prst="rect">
            <a:avLst/>
          </a:prstGeom>
        </p:spPr>
        <p:txBody>
          <a:bodyPr lIns="91440" tIns="45720" rIns="91440" bIns="45720" rtlCol="0">
            <a:normAutofit/>
          </a:bodyPr>
          <a:lstStyle/>
          <a:p>
            <a:r>
              <a:rPr lang="fr-CH" dirty="0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83514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CH" smtClean="0"/>
              <a:t>Click to edit Master text styles</a:t>
            </a:r>
          </a:p>
          <a:p>
            <a:pPr lvl="1"/>
            <a:r>
              <a:rPr lang="fr-CH" smtClean="0"/>
              <a:t>Second level</a:t>
            </a:r>
          </a:p>
          <a:p>
            <a:pPr lvl="2"/>
            <a:r>
              <a:rPr lang="fr-CH" smtClean="0"/>
              <a:t>Third level</a:t>
            </a:r>
          </a:p>
          <a:p>
            <a:pPr lvl="3"/>
            <a:r>
              <a:rPr lang="fr-CH" smtClean="0"/>
              <a:t>Fourth level</a:t>
            </a:r>
          </a:p>
          <a:p>
            <a:pPr lvl="4"/>
            <a:r>
              <a:rPr lang="fr-CH" smtClean="0"/>
              <a:t>Fifth level</a:t>
            </a:r>
            <a:endParaRPr lang="en-US"/>
          </a:p>
        </p:txBody>
      </p:sp>
      <p:sp>
        <p:nvSpPr>
          <p:cNvPr id="5" name="Title Placeholder 2"/>
          <p:cNvSpPr>
            <a:spLocks noGrp="1"/>
          </p:cNvSpPr>
          <p:nvPr>
            <p:ph type="title"/>
          </p:nvPr>
        </p:nvSpPr>
        <p:spPr>
          <a:xfrm>
            <a:off x="323528" y="908720"/>
            <a:ext cx="8229600" cy="864096"/>
          </a:xfrm>
          <a:prstGeom prst="rect">
            <a:avLst/>
          </a:prstGeom>
        </p:spPr>
        <p:txBody>
          <a:bodyPr lIns="91440" tIns="45720" rIns="91440" bIns="45720" rtlCol="0">
            <a:normAutofit/>
          </a:bodyPr>
          <a:lstStyle/>
          <a:p>
            <a:r>
              <a:rPr lang="fr-CH" dirty="0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976042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1187624" y="1700808"/>
            <a:ext cx="7632848" cy="4608512"/>
          </a:xfrm>
        </p:spPr>
        <p:txBody>
          <a:bodyPr/>
          <a:lstStyle>
            <a:lvl1pPr>
              <a:spcBef>
                <a:spcPts val="300"/>
              </a:spcBef>
              <a:spcAft>
                <a:spcPts val="300"/>
              </a:spcAft>
              <a:buSzPct val="100000"/>
              <a:buFont typeface="Wingdings" pitchFamily="2" charset="2"/>
              <a:buChar char="§"/>
              <a:defRPr sz="2000" b="0"/>
            </a:lvl1pPr>
            <a:lvl2pPr>
              <a:spcBef>
                <a:spcPts val="300"/>
              </a:spcBef>
              <a:spcAft>
                <a:spcPts val="300"/>
              </a:spcAft>
              <a:buSzPct val="80000"/>
              <a:buFont typeface="Wingdings" pitchFamily="2" charset="2"/>
              <a:buChar char="Ø"/>
              <a:defRPr sz="1800" b="0"/>
            </a:lvl2pPr>
            <a:lvl3pPr>
              <a:spcBef>
                <a:spcPts val="300"/>
              </a:spcBef>
              <a:spcAft>
                <a:spcPts val="300"/>
              </a:spcAft>
              <a:defRPr sz="1600" b="0"/>
            </a:lvl3pPr>
            <a:lvl4pPr>
              <a:spcBef>
                <a:spcPts val="300"/>
              </a:spcBef>
              <a:spcAft>
                <a:spcPts val="300"/>
              </a:spcAft>
              <a:defRPr sz="1400" b="0"/>
            </a:lvl4pPr>
            <a:lvl5pPr>
              <a:spcBef>
                <a:spcPts val="300"/>
              </a:spcBef>
              <a:spcAft>
                <a:spcPts val="300"/>
              </a:spcAft>
              <a:defRPr sz="1200" b="0"/>
            </a:lvl5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 dirty="0" smtClean="0"/>
          </a:p>
        </p:txBody>
      </p:sp>
      <p:sp>
        <p:nvSpPr>
          <p:cNvPr id="6" name="Textplatzhalter 5"/>
          <p:cNvSpPr>
            <a:spLocks noGrp="1"/>
          </p:cNvSpPr>
          <p:nvPr>
            <p:ph type="body" sz="quarter" idx="10"/>
          </p:nvPr>
        </p:nvSpPr>
        <p:spPr>
          <a:xfrm>
            <a:off x="1187624" y="908720"/>
            <a:ext cx="7632848" cy="576064"/>
          </a:xfrm>
        </p:spPr>
        <p:txBody>
          <a:bodyPr anchor="ctr"/>
          <a:lstStyle>
            <a:lvl1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120000"/>
              <a:buFont typeface="Times" pitchFamily="18" charset="0"/>
              <a:buNone/>
              <a:tabLst/>
              <a:defRPr sz="2800" b="1">
                <a:solidFill>
                  <a:schemeClr val="tx1"/>
                </a:solidFill>
              </a:defRPr>
            </a:lvl1pPr>
          </a:lstStyle>
          <a:p>
            <a:pPr lvl="0"/>
            <a:endParaRPr lang="de-DE" dirty="0" smtClean="0"/>
          </a:p>
        </p:txBody>
      </p:sp>
    </p:spTree>
    <p:extLst>
      <p:ext uri="{BB962C8B-B14F-4D97-AF65-F5344CB8AC3E}">
        <p14:creationId xmlns:p14="http://schemas.microsoft.com/office/powerpoint/2010/main" val="281524775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1187624" y="1700808"/>
            <a:ext cx="7632848" cy="4608512"/>
          </a:xfrm>
        </p:spPr>
        <p:txBody>
          <a:bodyPr/>
          <a:lstStyle>
            <a:lvl1pPr>
              <a:spcBef>
                <a:spcPts val="300"/>
              </a:spcBef>
              <a:spcAft>
                <a:spcPts val="300"/>
              </a:spcAft>
              <a:buSzPct val="100000"/>
              <a:buFont typeface="Wingdings" pitchFamily="2" charset="2"/>
              <a:buChar char="§"/>
              <a:defRPr sz="2000" b="0"/>
            </a:lvl1pPr>
            <a:lvl2pPr>
              <a:spcBef>
                <a:spcPts val="300"/>
              </a:spcBef>
              <a:spcAft>
                <a:spcPts val="300"/>
              </a:spcAft>
              <a:buSzPct val="80000"/>
              <a:buFont typeface="Wingdings" pitchFamily="2" charset="2"/>
              <a:buChar char="Ø"/>
              <a:defRPr sz="1800" b="0"/>
            </a:lvl2pPr>
            <a:lvl3pPr>
              <a:spcBef>
                <a:spcPts val="300"/>
              </a:spcBef>
              <a:spcAft>
                <a:spcPts val="300"/>
              </a:spcAft>
              <a:defRPr sz="1600" b="0"/>
            </a:lvl3pPr>
            <a:lvl4pPr>
              <a:spcBef>
                <a:spcPts val="300"/>
              </a:spcBef>
              <a:spcAft>
                <a:spcPts val="300"/>
              </a:spcAft>
              <a:defRPr sz="1400" b="0"/>
            </a:lvl4pPr>
            <a:lvl5pPr>
              <a:spcBef>
                <a:spcPts val="300"/>
              </a:spcBef>
              <a:spcAft>
                <a:spcPts val="300"/>
              </a:spcAft>
              <a:defRPr sz="1200" b="0"/>
            </a:lvl5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 dirty="0" smtClean="0"/>
          </a:p>
        </p:txBody>
      </p:sp>
      <p:sp>
        <p:nvSpPr>
          <p:cNvPr id="6" name="Textplatzhalter 5"/>
          <p:cNvSpPr>
            <a:spLocks noGrp="1"/>
          </p:cNvSpPr>
          <p:nvPr>
            <p:ph type="body" sz="quarter" idx="10"/>
          </p:nvPr>
        </p:nvSpPr>
        <p:spPr>
          <a:xfrm>
            <a:off x="1187624" y="908720"/>
            <a:ext cx="7632848" cy="576064"/>
          </a:xfrm>
        </p:spPr>
        <p:txBody>
          <a:bodyPr anchor="ctr"/>
          <a:lstStyle>
            <a:lvl1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120000"/>
              <a:buFont typeface="Times" pitchFamily="18" charset="0"/>
              <a:buNone/>
              <a:tabLst/>
              <a:defRPr sz="2800" b="1">
                <a:solidFill>
                  <a:schemeClr val="tx1"/>
                </a:solidFill>
              </a:defRPr>
            </a:lvl1pPr>
          </a:lstStyle>
          <a:p>
            <a:pPr lvl="0"/>
            <a:endParaRPr lang="de-DE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77926" y="6551613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1200"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3921480-5A65-4983-84A9-E295889DD319}" type="datetimeFigureOut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16/12/2019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8339476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enutzerdefinierte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3921480-5A65-4983-84A9-E295889DD319}" type="datetimeFigureOut">
              <a:rPr kumimoji="0" lang="en-GB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16/12/2019</a:t>
            </a:fld>
            <a:endParaRPr kumimoji="0" lang="en-GB" sz="9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900" b="0" i="0" u="none" strike="noStrike" kern="1200" cap="none" spc="0" normalizeH="0" baseline="0" noProof="0" smtClean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69E5926-35E2-49ED-A9E2-234739C03F3A}" type="slidenum">
              <a:rPr kumimoji="0" lang="de-DE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‹Nr.›</a:t>
            </a:fld>
            <a:endParaRPr kumimoji="0" lang="de-DE" sz="900" b="0" i="0" u="none" strike="noStrike" kern="1200" cap="none" spc="0" normalizeH="0" baseline="0" noProof="0" smtClean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1696560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Transition Slide"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Shape 24"/>
          <p:cNvSpPr txBox="1">
            <a:spLocks noGrp="1"/>
          </p:cNvSpPr>
          <p:nvPr>
            <p:ph type="title"/>
          </p:nvPr>
        </p:nvSpPr>
        <p:spPr>
          <a:xfrm>
            <a:off x="228600" y="2875002"/>
            <a:ext cx="6400800" cy="553998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ctr" anchorCtr="0"/>
          <a:lstStyle>
            <a:lvl1pPr marL="228600" marR="0" lvl="0" indent="-228600" algn="l" rtl="0">
              <a:spcBef>
                <a:spcPts val="0"/>
              </a:spcBef>
              <a:spcAft>
                <a:spcPts val="0"/>
              </a:spcAft>
              <a:buNone/>
              <a:defRPr sz="3800" b="0" i="0" u="none" strike="noStrike" cap="none">
                <a:solidFill>
                  <a:srgbClr val="33669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228600" marR="0" lvl="1" indent="-228600" algn="l" rtl="0">
              <a:spcBef>
                <a:spcPts val="0"/>
              </a:spcBef>
              <a:spcAft>
                <a:spcPts val="0"/>
              </a:spcAft>
              <a:buNone/>
              <a:defRPr sz="2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228600" marR="0" lvl="2" indent="-228600" algn="l" rtl="0">
              <a:spcBef>
                <a:spcPts val="0"/>
              </a:spcBef>
              <a:spcAft>
                <a:spcPts val="0"/>
              </a:spcAft>
              <a:buNone/>
              <a:defRPr sz="2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228600" marR="0" lvl="3" indent="-228600" algn="l" rtl="0">
              <a:spcBef>
                <a:spcPts val="0"/>
              </a:spcBef>
              <a:spcAft>
                <a:spcPts val="0"/>
              </a:spcAft>
              <a:buNone/>
              <a:defRPr sz="2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" marR="0" lvl="4" indent="-228600" algn="l" rtl="0">
              <a:spcBef>
                <a:spcPts val="0"/>
              </a:spcBef>
              <a:spcAft>
                <a:spcPts val="0"/>
              </a:spcAft>
              <a:buNone/>
              <a:defRPr sz="2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685800" marR="0" lvl="5" indent="-228600" algn="l" rtl="0">
              <a:spcBef>
                <a:spcPts val="0"/>
              </a:spcBef>
              <a:spcAft>
                <a:spcPts val="0"/>
              </a:spcAft>
              <a:buNone/>
              <a:defRPr sz="2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1143000" marR="0" lvl="6" indent="-228600" algn="l" rtl="0">
              <a:spcBef>
                <a:spcPts val="0"/>
              </a:spcBef>
              <a:spcAft>
                <a:spcPts val="0"/>
              </a:spcAft>
              <a:buNone/>
              <a:defRPr sz="2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1600200" marR="0" lvl="7" indent="-228600" algn="l" rtl="0">
              <a:spcBef>
                <a:spcPts val="0"/>
              </a:spcBef>
              <a:spcAft>
                <a:spcPts val="0"/>
              </a:spcAft>
              <a:buNone/>
              <a:defRPr sz="2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2057400" marR="0" lvl="8" indent="-228600" algn="l" rtl="0">
              <a:spcBef>
                <a:spcPts val="0"/>
              </a:spcBef>
              <a:spcAft>
                <a:spcPts val="0"/>
              </a:spcAft>
              <a:buNone/>
              <a:defRPr sz="2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8326632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1187624" y="1700808"/>
            <a:ext cx="7632848" cy="4608512"/>
          </a:xfrm>
        </p:spPr>
        <p:txBody>
          <a:bodyPr/>
          <a:lstStyle>
            <a:lvl1pPr>
              <a:spcBef>
                <a:spcPts val="300"/>
              </a:spcBef>
              <a:spcAft>
                <a:spcPts val="300"/>
              </a:spcAft>
              <a:buSzPct val="100000"/>
              <a:buFont typeface="Wingdings" pitchFamily="2" charset="2"/>
              <a:buChar char="§"/>
              <a:defRPr sz="2000" b="0"/>
            </a:lvl1pPr>
            <a:lvl2pPr>
              <a:spcBef>
                <a:spcPts val="300"/>
              </a:spcBef>
              <a:spcAft>
                <a:spcPts val="300"/>
              </a:spcAft>
              <a:buSzPct val="80000"/>
              <a:buFont typeface="Wingdings" pitchFamily="2" charset="2"/>
              <a:buChar char="Ø"/>
              <a:defRPr sz="1800" b="0"/>
            </a:lvl2pPr>
            <a:lvl3pPr>
              <a:spcBef>
                <a:spcPts val="300"/>
              </a:spcBef>
              <a:spcAft>
                <a:spcPts val="300"/>
              </a:spcAft>
              <a:defRPr sz="1600" b="0"/>
            </a:lvl3pPr>
            <a:lvl4pPr>
              <a:spcBef>
                <a:spcPts val="300"/>
              </a:spcBef>
              <a:spcAft>
                <a:spcPts val="300"/>
              </a:spcAft>
              <a:defRPr sz="1400" b="0"/>
            </a:lvl4pPr>
            <a:lvl5pPr>
              <a:spcBef>
                <a:spcPts val="300"/>
              </a:spcBef>
              <a:spcAft>
                <a:spcPts val="300"/>
              </a:spcAft>
              <a:defRPr sz="1200" b="0"/>
            </a:lvl5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 dirty="0" smtClean="0"/>
          </a:p>
        </p:txBody>
      </p:sp>
      <p:sp>
        <p:nvSpPr>
          <p:cNvPr id="6" name="Textplatzhalter 5"/>
          <p:cNvSpPr>
            <a:spLocks noGrp="1"/>
          </p:cNvSpPr>
          <p:nvPr>
            <p:ph type="body" sz="quarter" idx="10"/>
          </p:nvPr>
        </p:nvSpPr>
        <p:spPr>
          <a:xfrm>
            <a:off x="1187624" y="908720"/>
            <a:ext cx="7632848" cy="576064"/>
          </a:xfrm>
        </p:spPr>
        <p:txBody>
          <a:bodyPr anchor="ctr"/>
          <a:lstStyle>
            <a:lvl1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120000"/>
              <a:buFont typeface="Times" pitchFamily="18" charset="0"/>
              <a:buNone/>
              <a:tabLst/>
              <a:defRPr sz="2800" b="1">
                <a:solidFill>
                  <a:schemeClr val="tx1"/>
                </a:solidFill>
              </a:defRPr>
            </a:lvl1pPr>
          </a:lstStyle>
          <a:p>
            <a:pPr lvl="0"/>
            <a:endParaRPr lang="de-DE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77926" y="6551613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1200"/>
            </a:lvl1pPr>
          </a:lstStyle>
          <a:p>
            <a:fld id="{13921480-5A65-4983-84A9-E295889DD319}" type="datetimeFigureOut">
              <a:rPr lang="en-GB" smtClean="0">
                <a:solidFill>
                  <a:prstClr val="black"/>
                </a:solidFill>
              </a:rPr>
              <a:pPr/>
              <a:t>16/12/2019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1366323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1187624" y="1700808"/>
            <a:ext cx="7632848" cy="4608512"/>
          </a:xfrm>
        </p:spPr>
        <p:txBody>
          <a:bodyPr/>
          <a:lstStyle>
            <a:lvl1pPr>
              <a:spcBef>
                <a:spcPts val="300"/>
              </a:spcBef>
              <a:spcAft>
                <a:spcPts val="300"/>
              </a:spcAft>
              <a:buSzPct val="100000"/>
              <a:buFont typeface="Wingdings" pitchFamily="2" charset="2"/>
              <a:buChar char="§"/>
              <a:defRPr sz="2000" b="0"/>
            </a:lvl1pPr>
            <a:lvl2pPr>
              <a:spcBef>
                <a:spcPts val="300"/>
              </a:spcBef>
              <a:spcAft>
                <a:spcPts val="300"/>
              </a:spcAft>
              <a:buSzPct val="80000"/>
              <a:buFont typeface="Wingdings" pitchFamily="2" charset="2"/>
              <a:buChar char="Ø"/>
              <a:defRPr sz="1800" b="0"/>
            </a:lvl2pPr>
            <a:lvl3pPr>
              <a:spcBef>
                <a:spcPts val="300"/>
              </a:spcBef>
              <a:spcAft>
                <a:spcPts val="300"/>
              </a:spcAft>
              <a:defRPr sz="1600" b="0"/>
            </a:lvl3pPr>
            <a:lvl4pPr>
              <a:spcBef>
                <a:spcPts val="300"/>
              </a:spcBef>
              <a:spcAft>
                <a:spcPts val="300"/>
              </a:spcAft>
              <a:defRPr sz="1400" b="0"/>
            </a:lvl4pPr>
            <a:lvl5pPr>
              <a:spcBef>
                <a:spcPts val="300"/>
              </a:spcBef>
              <a:spcAft>
                <a:spcPts val="300"/>
              </a:spcAft>
              <a:defRPr sz="1200" b="0"/>
            </a:lvl5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 dirty="0" smtClean="0"/>
          </a:p>
        </p:txBody>
      </p:sp>
      <p:sp>
        <p:nvSpPr>
          <p:cNvPr id="6" name="Textplatzhalter 5"/>
          <p:cNvSpPr>
            <a:spLocks noGrp="1"/>
          </p:cNvSpPr>
          <p:nvPr>
            <p:ph type="body" sz="quarter" idx="10"/>
          </p:nvPr>
        </p:nvSpPr>
        <p:spPr>
          <a:xfrm>
            <a:off x="1187624" y="908720"/>
            <a:ext cx="7632848" cy="576064"/>
          </a:xfrm>
        </p:spPr>
        <p:txBody>
          <a:bodyPr anchor="ctr"/>
          <a:lstStyle>
            <a:lvl1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120000"/>
              <a:buFont typeface="Times" pitchFamily="18" charset="0"/>
              <a:buNone/>
              <a:tabLst/>
              <a:defRPr sz="2800" b="1">
                <a:solidFill>
                  <a:schemeClr val="tx1"/>
                </a:solidFill>
              </a:defRPr>
            </a:lvl1pPr>
          </a:lstStyle>
          <a:p>
            <a:pPr lvl="0"/>
            <a:endParaRPr lang="de-DE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77926" y="6551613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1200"/>
            </a:lvl1pPr>
          </a:lstStyle>
          <a:p>
            <a:fld id="{13921480-5A65-4983-84A9-E295889DD319}" type="datetimeFigureOut">
              <a:rPr lang="en-GB" smtClean="0">
                <a:solidFill>
                  <a:prstClr val="black"/>
                </a:solidFill>
              </a:rPr>
              <a:pPr/>
              <a:t>16/12/2019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556278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enutzerdefinierte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3921480-5A65-4983-84A9-E295889DD319}" type="datetimeFigureOut">
              <a:rPr kumimoji="0" lang="en-GB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16/12/2019</a:t>
            </a:fld>
            <a:endParaRPr kumimoji="0" lang="en-GB" sz="9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900" b="0" i="0" u="none" strike="noStrike" kern="1200" cap="none" spc="0" normalizeH="0" baseline="0" noProof="0" smtClean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69E5926-35E2-49ED-A9E2-234739C03F3A}" type="slidenum">
              <a:rPr kumimoji="0" lang="de-DE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‹Nr.›</a:t>
            </a:fld>
            <a:endParaRPr kumimoji="0" lang="de-DE" sz="900" b="0" i="0" u="none" strike="noStrike" kern="1200" cap="none" spc="0" normalizeH="0" baseline="0" noProof="0" smtClean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0721527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1_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901962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enutzerdefinierte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3921480-5A65-4983-84A9-E295889DD319}" type="datetimeFigureOut">
              <a:rPr kumimoji="0" lang="en-GB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16/12/2019</a:t>
            </a:fld>
            <a:endParaRPr kumimoji="0" lang="en-GB" sz="9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900" b="0" i="0" u="none" strike="noStrike" kern="1200" cap="none" spc="0" normalizeH="0" baseline="0" noProof="0" smtClean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69E5926-35E2-49ED-A9E2-234739C03F3A}" type="slidenum">
              <a:rPr kumimoji="0" lang="de-DE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‹Nr.›</a:t>
            </a:fld>
            <a:endParaRPr kumimoji="0" lang="de-DE" sz="900" b="0" i="0" u="none" strike="noStrike" kern="1200" cap="none" spc="0" normalizeH="0" baseline="0" noProof="0" smtClean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2089999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uppieren 7"/>
          <p:cNvGrpSpPr>
            <a:grpSpLocks/>
          </p:cNvGrpSpPr>
          <p:nvPr userDrawn="1"/>
        </p:nvGrpSpPr>
        <p:grpSpPr bwMode="auto">
          <a:xfrm>
            <a:off x="0" y="2844800"/>
            <a:ext cx="9144000" cy="1657350"/>
            <a:chOff x="0" y="3497626"/>
            <a:chExt cx="9144000" cy="1656184"/>
          </a:xfrm>
        </p:grpSpPr>
        <p:pic>
          <p:nvPicPr>
            <p:cNvPr id="7" name="Picture 75" descr="ppt_title2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3497626"/>
              <a:ext cx="7020272" cy="1656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" name="Picture 75" descr="ppt_title2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895528" y="3497626"/>
              <a:ext cx="4248472" cy="1656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6" name="Zástupný symbol pro obsah 5"/>
          <p:cNvSpPr>
            <a:spLocks noGrp="1"/>
          </p:cNvSpPr>
          <p:nvPr>
            <p:ph sz="quarter" idx="10"/>
          </p:nvPr>
        </p:nvSpPr>
        <p:spPr>
          <a:xfrm>
            <a:off x="3000364" y="3214686"/>
            <a:ext cx="5357850" cy="914400"/>
          </a:xfrm>
        </p:spPr>
        <p:txBody>
          <a:bodyPr anchor="ctr"/>
          <a:lstStyle>
            <a:lvl1pPr>
              <a:buNone/>
              <a:defRPr/>
            </a:lvl1pPr>
            <a:lvl5pPr marL="228600" indent="-228600" algn="l">
              <a:buNone/>
              <a:defRPr sz="2400" b="1" baseline="0">
                <a:latin typeface="+mj-lt"/>
              </a:defRPr>
            </a:lvl5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14" name="Nadpis 13"/>
          <p:cNvSpPr>
            <a:spLocks noGrp="1"/>
          </p:cNvSpPr>
          <p:nvPr>
            <p:ph type="title"/>
          </p:nvPr>
        </p:nvSpPr>
        <p:spPr>
          <a:xfrm>
            <a:off x="3000364" y="4572008"/>
            <a:ext cx="5736700" cy="2143140"/>
          </a:xfrm>
        </p:spPr>
        <p:txBody>
          <a:bodyPr/>
          <a:lstStyle>
            <a:lvl1pPr algn="r">
              <a:defRPr sz="2000"/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19" name="Zástupný symbol pro obsah 18"/>
          <p:cNvSpPr>
            <a:spLocks noGrp="1"/>
          </p:cNvSpPr>
          <p:nvPr>
            <p:ph sz="quarter" idx="12"/>
          </p:nvPr>
        </p:nvSpPr>
        <p:spPr>
          <a:xfrm>
            <a:off x="377176" y="5214950"/>
            <a:ext cx="2194560" cy="571514"/>
          </a:xfrm>
        </p:spPr>
        <p:txBody>
          <a:bodyPr/>
          <a:lstStyle>
            <a:lvl1pPr marL="0" indent="0" algn="ctr">
              <a:buNone/>
              <a:defRPr sz="2000" b="1" u="sng"/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</p:spTree>
    <p:extLst>
      <p:ext uri="{BB962C8B-B14F-4D97-AF65-F5344CB8AC3E}">
        <p14:creationId xmlns:p14="http://schemas.microsoft.com/office/powerpoint/2010/main" val="85747339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6152745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1187624" y="1700808"/>
            <a:ext cx="7632848" cy="4608512"/>
          </a:xfrm>
        </p:spPr>
        <p:txBody>
          <a:bodyPr/>
          <a:lstStyle>
            <a:lvl1pPr>
              <a:spcBef>
                <a:spcPts val="300"/>
              </a:spcBef>
              <a:spcAft>
                <a:spcPts val="300"/>
              </a:spcAft>
              <a:buSzPct val="100000"/>
              <a:buFont typeface="Wingdings" pitchFamily="2" charset="2"/>
              <a:buChar char="§"/>
              <a:defRPr sz="2000" b="0"/>
            </a:lvl1pPr>
            <a:lvl2pPr>
              <a:spcBef>
                <a:spcPts val="300"/>
              </a:spcBef>
              <a:spcAft>
                <a:spcPts val="300"/>
              </a:spcAft>
              <a:buSzPct val="80000"/>
              <a:buFont typeface="Wingdings" pitchFamily="2" charset="2"/>
              <a:buChar char="Ø"/>
              <a:defRPr sz="1800" b="0"/>
            </a:lvl2pPr>
            <a:lvl3pPr>
              <a:spcBef>
                <a:spcPts val="300"/>
              </a:spcBef>
              <a:spcAft>
                <a:spcPts val="300"/>
              </a:spcAft>
              <a:defRPr sz="1600" b="0"/>
            </a:lvl3pPr>
            <a:lvl4pPr>
              <a:spcBef>
                <a:spcPts val="300"/>
              </a:spcBef>
              <a:spcAft>
                <a:spcPts val="300"/>
              </a:spcAft>
              <a:defRPr sz="1400" b="0"/>
            </a:lvl4pPr>
            <a:lvl5pPr>
              <a:spcBef>
                <a:spcPts val="300"/>
              </a:spcBef>
              <a:spcAft>
                <a:spcPts val="300"/>
              </a:spcAft>
              <a:defRPr sz="1200" b="0"/>
            </a:lvl5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 dirty="0" smtClean="0"/>
          </a:p>
        </p:txBody>
      </p:sp>
      <p:sp>
        <p:nvSpPr>
          <p:cNvPr id="6" name="Textplatzhalter 5"/>
          <p:cNvSpPr>
            <a:spLocks noGrp="1"/>
          </p:cNvSpPr>
          <p:nvPr>
            <p:ph type="body" sz="quarter" idx="10"/>
          </p:nvPr>
        </p:nvSpPr>
        <p:spPr>
          <a:xfrm>
            <a:off x="1187624" y="908720"/>
            <a:ext cx="7632848" cy="576064"/>
          </a:xfrm>
        </p:spPr>
        <p:txBody>
          <a:bodyPr anchor="ctr"/>
          <a:lstStyle>
            <a:lvl1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120000"/>
              <a:buFont typeface="Times" pitchFamily="18" charset="0"/>
              <a:buNone/>
              <a:tabLst/>
              <a:defRPr sz="2800" b="1">
                <a:solidFill>
                  <a:schemeClr val="tx1"/>
                </a:solidFill>
              </a:defRPr>
            </a:lvl1pPr>
          </a:lstStyle>
          <a:p>
            <a:pPr lvl="0"/>
            <a:endParaRPr lang="de-DE" dirty="0" smtClean="0"/>
          </a:p>
        </p:txBody>
      </p:sp>
    </p:spTree>
    <p:extLst>
      <p:ext uri="{BB962C8B-B14F-4D97-AF65-F5344CB8AC3E}">
        <p14:creationId xmlns:p14="http://schemas.microsoft.com/office/powerpoint/2010/main" val="41098741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Transition Slide"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Shape 24"/>
          <p:cNvSpPr txBox="1">
            <a:spLocks noGrp="1"/>
          </p:cNvSpPr>
          <p:nvPr>
            <p:ph type="title"/>
          </p:nvPr>
        </p:nvSpPr>
        <p:spPr>
          <a:xfrm>
            <a:off x="228600" y="2875002"/>
            <a:ext cx="6400800" cy="553998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ctr" anchorCtr="0"/>
          <a:lstStyle>
            <a:lvl1pPr marL="228600" marR="0" lvl="0" indent="-228600" algn="l" rtl="0">
              <a:spcBef>
                <a:spcPts val="0"/>
              </a:spcBef>
              <a:spcAft>
                <a:spcPts val="0"/>
              </a:spcAft>
              <a:buNone/>
              <a:defRPr sz="3800" b="0" i="0" u="none" strike="noStrike" cap="none">
                <a:solidFill>
                  <a:srgbClr val="33669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228600" marR="0" lvl="1" indent="-228600" algn="l" rtl="0">
              <a:spcBef>
                <a:spcPts val="0"/>
              </a:spcBef>
              <a:spcAft>
                <a:spcPts val="0"/>
              </a:spcAft>
              <a:buNone/>
              <a:defRPr sz="2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228600" marR="0" lvl="2" indent="-228600" algn="l" rtl="0">
              <a:spcBef>
                <a:spcPts val="0"/>
              </a:spcBef>
              <a:spcAft>
                <a:spcPts val="0"/>
              </a:spcAft>
              <a:buNone/>
              <a:defRPr sz="2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228600" marR="0" lvl="3" indent="-228600" algn="l" rtl="0">
              <a:spcBef>
                <a:spcPts val="0"/>
              </a:spcBef>
              <a:spcAft>
                <a:spcPts val="0"/>
              </a:spcAft>
              <a:buNone/>
              <a:defRPr sz="2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" marR="0" lvl="4" indent="-228600" algn="l" rtl="0">
              <a:spcBef>
                <a:spcPts val="0"/>
              </a:spcBef>
              <a:spcAft>
                <a:spcPts val="0"/>
              </a:spcAft>
              <a:buNone/>
              <a:defRPr sz="2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685800" marR="0" lvl="5" indent="-228600" algn="l" rtl="0">
              <a:spcBef>
                <a:spcPts val="0"/>
              </a:spcBef>
              <a:spcAft>
                <a:spcPts val="0"/>
              </a:spcAft>
              <a:buNone/>
              <a:defRPr sz="2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1143000" marR="0" lvl="6" indent="-228600" algn="l" rtl="0">
              <a:spcBef>
                <a:spcPts val="0"/>
              </a:spcBef>
              <a:spcAft>
                <a:spcPts val="0"/>
              </a:spcAft>
              <a:buNone/>
              <a:defRPr sz="2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1600200" marR="0" lvl="7" indent="-228600" algn="l" rtl="0">
              <a:spcBef>
                <a:spcPts val="0"/>
              </a:spcBef>
              <a:spcAft>
                <a:spcPts val="0"/>
              </a:spcAft>
              <a:buNone/>
              <a:defRPr sz="2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2057400" marR="0" lvl="8" indent="-228600" algn="l" rtl="0">
              <a:spcBef>
                <a:spcPts val="0"/>
              </a:spcBef>
              <a:spcAft>
                <a:spcPts val="0"/>
              </a:spcAft>
              <a:buNone/>
              <a:defRPr sz="2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1668328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1187624" y="1700808"/>
            <a:ext cx="7632848" cy="4608512"/>
          </a:xfrm>
        </p:spPr>
        <p:txBody>
          <a:bodyPr/>
          <a:lstStyle>
            <a:lvl1pPr>
              <a:spcBef>
                <a:spcPts val="300"/>
              </a:spcBef>
              <a:spcAft>
                <a:spcPts val="300"/>
              </a:spcAft>
              <a:buSzPct val="100000"/>
              <a:buFont typeface="Wingdings" pitchFamily="2" charset="2"/>
              <a:buChar char="§"/>
              <a:defRPr sz="2000" b="0"/>
            </a:lvl1pPr>
            <a:lvl2pPr>
              <a:spcBef>
                <a:spcPts val="300"/>
              </a:spcBef>
              <a:spcAft>
                <a:spcPts val="300"/>
              </a:spcAft>
              <a:buSzPct val="80000"/>
              <a:buFont typeface="Wingdings" pitchFamily="2" charset="2"/>
              <a:buChar char="Ø"/>
              <a:defRPr sz="1800" b="0"/>
            </a:lvl2pPr>
            <a:lvl3pPr>
              <a:spcBef>
                <a:spcPts val="300"/>
              </a:spcBef>
              <a:spcAft>
                <a:spcPts val="300"/>
              </a:spcAft>
              <a:defRPr sz="1600" b="0"/>
            </a:lvl3pPr>
            <a:lvl4pPr>
              <a:spcBef>
                <a:spcPts val="300"/>
              </a:spcBef>
              <a:spcAft>
                <a:spcPts val="300"/>
              </a:spcAft>
              <a:defRPr sz="1400" b="0"/>
            </a:lvl4pPr>
            <a:lvl5pPr>
              <a:spcBef>
                <a:spcPts val="300"/>
              </a:spcBef>
              <a:spcAft>
                <a:spcPts val="300"/>
              </a:spcAft>
              <a:defRPr sz="1200" b="0"/>
            </a:lvl5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 dirty="0" smtClean="0"/>
          </a:p>
        </p:txBody>
      </p:sp>
      <p:sp>
        <p:nvSpPr>
          <p:cNvPr id="6" name="Textplatzhalter 5"/>
          <p:cNvSpPr>
            <a:spLocks noGrp="1"/>
          </p:cNvSpPr>
          <p:nvPr>
            <p:ph type="body" sz="quarter" idx="10"/>
          </p:nvPr>
        </p:nvSpPr>
        <p:spPr>
          <a:xfrm>
            <a:off x="1187624" y="908720"/>
            <a:ext cx="7632848" cy="576064"/>
          </a:xfrm>
        </p:spPr>
        <p:txBody>
          <a:bodyPr anchor="ctr"/>
          <a:lstStyle>
            <a:lvl1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120000"/>
              <a:buFont typeface="Times" pitchFamily="18" charset="0"/>
              <a:buNone/>
              <a:tabLst/>
              <a:defRPr sz="2800" b="1">
                <a:solidFill>
                  <a:schemeClr val="tx1"/>
                </a:solidFill>
              </a:defRPr>
            </a:lvl1pPr>
          </a:lstStyle>
          <a:p>
            <a:pPr lvl="0"/>
            <a:endParaRPr lang="de-DE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77926" y="6551613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1200"/>
            </a:lvl1pPr>
          </a:lstStyle>
          <a:p>
            <a:fld id="{13921480-5A65-4983-84A9-E295889DD319}" type="datetimeFigureOut">
              <a:rPr lang="en-GB" smtClean="0">
                <a:solidFill>
                  <a:prstClr val="black"/>
                </a:solidFill>
              </a:rPr>
              <a:pPr/>
              <a:t>16/12/2019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479981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1187624" y="1700808"/>
            <a:ext cx="7632848" cy="4608512"/>
          </a:xfrm>
        </p:spPr>
        <p:txBody>
          <a:bodyPr/>
          <a:lstStyle>
            <a:lvl1pPr>
              <a:spcBef>
                <a:spcPts val="300"/>
              </a:spcBef>
              <a:spcAft>
                <a:spcPts val="300"/>
              </a:spcAft>
              <a:buSzPct val="100000"/>
              <a:buFont typeface="Wingdings" pitchFamily="2" charset="2"/>
              <a:buChar char="§"/>
              <a:defRPr sz="2000" b="0"/>
            </a:lvl1pPr>
            <a:lvl2pPr>
              <a:spcBef>
                <a:spcPts val="300"/>
              </a:spcBef>
              <a:spcAft>
                <a:spcPts val="300"/>
              </a:spcAft>
              <a:buSzPct val="80000"/>
              <a:buFont typeface="Wingdings" pitchFamily="2" charset="2"/>
              <a:buChar char="Ø"/>
              <a:defRPr sz="1800" b="0"/>
            </a:lvl2pPr>
            <a:lvl3pPr>
              <a:spcBef>
                <a:spcPts val="300"/>
              </a:spcBef>
              <a:spcAft>
                <a:spcPts val="300"/>
              </a:spcAft>
              <a:defRPr sz="1600" b="0"/>
            </a:lvl3pPr>
            <a:lvl4pPr>
              <a:spcBef>
                <a:spcPts val="300"/>
              </a:spcBef>
              <a:spcAft>
                <a:spcPts val="300"/>
              </a:spcAft>
              <a:defRPr sz="1400" b="0"/>
            </a:lvl4pPr>
            <a:lvl5pPr>
              <a:spcBef>
                <a:spcPts val="300"/>
              </a:spcBef>
              <a:spcAft>
                <a:spcPts val="300"/>
              </a:spcAft>
              <a:defRPr sz="1200" b="0"/>
            </a:lvl5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 dirty="0" smtClean="0"/>
          </a:p>
        </p:txBody>
      </p:sp>
      <p:sp>
        <p:nvSpPr>
          <p:cNvPr id="6" name="Textplatzhalter 5"/>
          <p:cNvSpPr>
            <a:spLocks noGrp="1"/>
          </p:cNvSpPr>
          <p:nvPr>
            <p:ph type="body" sz="quarter" idx="10"/>
          </p:nvPr>
        </p:nvSpPr>
        <p:spPr>
          <a:xfrm>
            <a:off x="1187624" y="908720"/>
            <a:ext cx="7632848" cy="576064"/>
          </a:xfrm>
        </p:spPr>
        <p:txBody>
          <a:bodyPr anchor="ctr"/>
          <a:lstStyle>
            <a:lvl1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120000"/>
              <a:buFont typeface="Times" pitchFamily="18" charset="0"/>
              <a:buNone/>
              <a:tabLst/>
              <a:defRPr sz="2800" b="1">
                <a:solidFill>
                  <a:schemeClr val="tx1"/>
                </a:solidFill>
              </a:defRPr>
            </a:lvl1pPr>
          </a:lstStyle>
          <a:p>
            <a:pPr lvl="0"/>
            <a:endParaRPr lang="de-DE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77926" y="6551613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1200"/>
            </a:lvl1pPr>
          </a:lstStyle>
          <a:p>
            <a:fld id="{13921480-5A65-4983-84A9-E295889DD319}" type="datetimeFigureOut">
              <a:rPr lang="en-GB" smtClean="0">
                <a:solidFill>
                  <a:prstClr val="black"/>
                </a:solidFill>
              </a:rPr>
              <a:pPr/>
              <a:t>16/12/2019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6504834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enutzerdefinierte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3921480-5A65-4983-84A9-E295889DD319}" type="datetimeFigureOut">
              <a:rPr kumimoji="0" lang="en-GB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16/12/2019</a:t>
            </a:fld>
            <a:endParaRPr kumimoji="0" lang="en-GB" sz="9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900" b="0" i="0" u="none" strike="noStrike" kern="1200" cap="none" spc="0" normalizeH="0" baseline="0" noProof="0" smtClean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69E5926-35E2-49ED-A9E2-234739C03F3A}" type="slidenum">
              <a:rPr kumimoji="0" lang="de-DE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‹Nr.›</a:t>
            </a:fld>
            <a:endParaRPr kumimoji="0" lang="de-DE" sz="900" b="0" i="0" u="none" strike="noStrike" kern="1200" cap="none" spc="0" normalizeH="0" baseline="0" noProof="0" smtClean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073021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>
  <p:cSld name="1_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522353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1187624" y="1700808"/>
            <a:ext cx="7632848" cy="4608512"/>
          </a:xfrm>
        </p:spPr>
        <p:txBody>
          <a:bodyPr/>
          <a:lstStyle>
            <a:lvl1pPr>
              <a:spcBef>
                <a:spcPts val="300"/>
              </a:spcBef>
              <a:spcAft>
                <a:spcPts val="300"/>
              </a:spcAft>
              <a:buSzPct val="100000"/>
              <a:buFont typeface="Wingdings" pitchFamily="2" charset="2"/>
              <a:buChar char="§"/>
              <a:defRPr sz="2000" b="0"/>
            </a:lvl1pPr>
            <a:lvl2pPr>
              <a:spcBef>
                <a:spcPts val="300"/>
              </a:spcBef>
              <a:spcAft>
                <a:spcPts val="300"/>
              </a:spcAft>
              <a:buSzPct val="80000"/>
              <a:buFont typeface="Wingdings" pitchFamily="2" charset="2"/>
              <a:buChar char="Ø"/>
              <a:defRPr sz="1800" b="0"/>
            </a:lvl2pPr>
            <a:lvl3pPr>
              <a:spcBef>
                <a:spcPts val="300"/>
              </a:spcBef>
              <a:spcAft>
                <a:spcPts val="300"/>
              </a:spcAft>
              <a:defRPr sz="1600" b="0"/>
            </a:lvl3pPr>
            <a:lvl4pPr>
              <a:spcBef>
                <a:spcPts val="300"/>
              </a:spcBef>
              <a:spcAft>
                <a:spcPts val="300"/>
              </a:spcAft>
              <a:defRPr sz="1400" b="0"/>
            </a:lvl4pPr>
            <a:lvl5pPr>
              <a:spcBef>
                <a:spcPts val="300"/>
              </a:spcBef>
              <a:spcAft>
                <a:spcPts val="300"/>
              </a:spcAft>
              <a:defRPr sz="1200" b="0"/>
            </a:lvl5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 dirty="0" smtClean="0"/>
          </a:p>
        </p:txBody>
      </p:sp>
      <p:sp>
        <p:nvSpPr>
          <p:cNvPr id="6" name="Textplatzhalter 5"/>
          <p:cNvSpPr>
            <a:spLocks noGrp="1"/>
          </p:cNvSpPr>
          <p:nvPr>
            <p:ph type="body" sz="quarter" idx="10"/>
          </p:nvPr>
        </p:nvSpPr>
        <p:spPr>
          <a:xfrm>
            <a:off x="1187624" y="908720"/>
            <a:ext cx="7632848" cy="576064"/>
          </a:xfrm>
        </p:spPr>
        <p:txBody>
          <a:bodyPr anchor="ctr"/>
          <a:lstStyle>
            <a:lvl1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120000"/>
              <a:buFont typeface="Times" pitchFamily="18" charset="0"/>
              <a:buNone/>
              <a:tabLst/>
              <a:defRPr sz="2800" b="1">
                <a:solidFill>
                  <a:schemeClr val="tx1"/>
                </a:solidFill>
              </a:defRPr>
            </a:lvl1pPr>
          </a:lstStyle>
          <a:p>
            <a:pPr lvl="0"/>
            <a:endParaRPr lang="de-DE" dirty="0" smtClean="0"/>
          </a:p>
        </p:txBody>
      </p:sp>
    </p:spTree>
    <p:extLst>
      <p:ext uri="{BB962C8B-B14F-4D97-AF65-F5344CB8AC3E}">
        <p14:creationId xmlns:p14="http://schemas.microsoft.com/office/powerpoint/2010/main" val="42243806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922610"/>
            <a:ext cx="8295258" cy="850206"/>
          </a:xfrm>
        </p:spPr>
        <p:txBody>
          <a:bodyPr/>
          <a:lstStyle>
            <a:lvl1pPr>
              <a:defRPr b="1"/>
            </a:lvl1pPr>
          </a:lstStyle>
          <a:p>
            <a:r>
              <a:rPr lang="fr-CH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772815"/>
            <a:ext cx="8284914" cy="4351759"/>
          </a:xfrm>
        </p:spPr>
        <p:txBody>
          <a:bodyPr/>
          <a:lstStyle>
            <a:lvl1pPr>
              <a:buFont typeface="Arial"/>
              <a:buChar char="•"/>
              <a:defRPr sz="2000"/>
            </a:lvl1pPr>
            <a:lvl2pPr>
              <a:buFont typeface="Arial"/>
              <a:buChar char="•"/>
              <a:defRPr sz="1800"/>
            </a:lvl2pPr>
            <a:lvl3pPr marL="1257300" indent="-342900">
              <a:buFont typeface="Arial"/>
              <a:buChar char="•"/>
              <a:defRPr/>
            </a:lvl3pPr>
          </a:lstStyle>
          <a:p>
            <a:pPr lvl="0"/>
            <a:r>
              <a:rPr lang="fr-CH" dirty="0" smtClean="0"/>
              <a:t>Click to edit Master text styles</a:t>
            </a:r>
          </a:p>
          <a:p>
            <a:pPr lvl="1"/>
            <a:r>
              <a:rPr lang="fr-CH" dirty="0" smtClean="0"/>
              <a:t>Second level</a:t>
            </a:r>
          </a:p>
          <a:p>
            <a:pPr lvl="2"/>
            <a:r>
              <a:rPr lang="fr-CH" dirty="0" smtClean="0"/>
              <a:t>Third level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1187450" y="116632"/>
            <a:ext cx="6624638" cy="575518"/>
          </a:xfrm>
        </p:spPr>
        <p:txBody>
          <a:bodyPr anchor="ctr"/>
          <a:lstStyle>
            <a:lvl1pPr algn="ctr">
              <a:spcAft>
                <a:spcPts val="0"/>
              </a:spcAft>
              <a:defRPr sz="2400" b="1"/>
            </a:lvl1pPr>
            <a:lvl2pPr algn="ctr">
              <a:defRPr sz="2400"/>
            </a:lvl2pPr>
            <a:lvl3pPr algn="ctr">
              <a:defRPr sz="2400"/>
            </a:lvl3pPr>
            <a:lvl4pPr algn="ctr">
              <a:defRPr sz="2400"/>
            </a:lvl4pPr>
            <a:lvl5pPr algn="ctr">
              <a:defRPr sz="2400"/>
            </a:lvl5pPr>
          </a:lstStyle>
          <a:p>
            <a:pPr lvl="0"/>
            <a:r>
              <a:rPr lang="fr-CH" dirty="0" smtClean="0"/>
              <a:t>Click to edit Master text styles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97716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microsoft.com/office/2007/relationships/hdphoto" Target="../media/hdphoto1.wdp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microsoft.com/office/2007/relationships/hdphoto" Target="../media/hdphoto1.wdp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image" Target="../media/image1.jpeg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theme" Target="../theme/theme2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3921480-5A65-4983-84A9-E295889DD319}" type="datetimeFigureOut">
              <a:rPr kumimoji="0" lang="en-GB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16/12/2019</a:t>
            </a:fld>
            <a:endParaRPr kumimoji="0" lang="en-GB" sz="9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900" b="0" i="0" u="none" strike="noStrike" kern="1200" cap="none" spc="0" normalizeH="0" baseline="0" noProof="0" smtClean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69E5926-35E2-49ED-A9E2-234739C03F3A}" type="slidenum">
              <a:rPr kumimoji="0" lang="de-DE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‹Nr.›</a:t>
            </a:fld>
            <a:endParaRPr kumimoji="0" lang="de-DE" sz="900" b="0" i="0" u="none" strike="noStrike" kern="1200" cap="none" spc="0" normalizeH="0" baseline="0" noProof="0" smtClean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Abgerundetes Rechteck 6"/>
          <p:cNvSpPr/>
          <p:nvPr userDrawn="1"/>
        </p:nvSpPr>
        <p:spPr bwMode="auto">
          <a:xfrm>
            <a:off x="220675" y="6528093"/>
            <a:ext cx="912676" cy="300519"/>
          </a:xfrm>
          <a:prstGeom prst="roundRect">
            <a:avLst/>
          </a:prstGeom>
          <a:solidFill>
            <a:schemeClr val="bg1">
              <a:lumMod val="8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de-DE" sz="2400" b="0" i="0" u="none" strike="noStrike" kern="1200" cap="none" spc="0" normalizeH="0" baseline="0" noProof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Auf der gleichen Seite des Rechtecks liegende Ecken abrunden 7"/>
          <p:cNvSpPr/>
          <p:nvPr userDrawn="1"/>
        </p:nvSpPr>
        <p:spPr bwMode="auto">
          <a:xfrm rot="5400000" flipV="1">
            <a:off x="5003707" y="2697465"/>
            <a:ext cx="324037" cy="7956552"/>
          </a:xfrm>
          <a:prstGeom prst="round2SameRect">
            <a:avLst/>
          </a:prstGeom>
          <a:solidFill>
            <a:srgbClr val="BAD9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de-DE" sz="2400" b="0" i="0" u="none" strike="noStrike" kern="1200" cap="none" spc="0" normalizeH="0" baseline="0" noProof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Auf der gleichen Seite des Rechtecks liegende Ecken abrunden 8"/>
          <p:cNvSpPr/>
          <p:nvPr userDrawn="1"/>
        </p:nvSpPr>
        <p:spPr bwMode="auto">
          <a:xfrm rot="16200000" flipV="1">
            <a:off x="-227931" y="357264"/>
            <a:ext cx="648074" cy="166810"/>
          </a:xfrm>
          <a:prstGeom prst="round2SameRect">
            <a:avLst/>
          </a:prstGeom>
          <a:solidFill>
            <a:srgbClr val="BAD9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de-DE" sz="2400" b="0" i="0" u="none" strike="noStrike" kern="1200" cap="none" spc="0" normalizeH="0" baseline="0" noProof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Auf der gleichen Seite des Rechtecks liegende Ecken abrunden 9"/>
          <p:cNvSpPr/>
          <p:nvPr userDrawn="1"/>
        </p:nvSpPr>
        <p:spPr bwMode="auto">
          <a:xfrm rot="5400000" flipV="1">
            <a:off x="4841688" y="-3537606"/>
            <a:ext cx="648074" cy="7956550"/>
          </a:xfrm>
          <a:prstGeom prst="round2SameRect">
            <a:avLst>
              <a:gd name="adj1" fmla="val 7349"/>
              <a:gd name="adj2" fmla="val 0"/>
            </a:avLst>
          </a:prstGeom>
          <a:solidFill>
            <a:srgbClr val="BAD9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de-DE" sz="2400" b="0" i="0" u="none" strike="noStrike" kern="1200" cap="none" spc="0" normalizeH="0" baseline="0" noProof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1" name="Picture 2" descr="C:\Users\seoane_ant\NaSa\FSM4 Flyer\susana_logotype_cmyk_print_1200dpi-1.jpg"/>
          <p:cNvPicPr>
            <a:picLocks noChangeAspect="1" noChangeArrowheads="1"/>
          </p:cNvPicPr>
          <p:nvPr userDrawn="1"/>
        </p:nvPicPr>
        <p:blipFill>
          <a:blip r:embed="rId14" cstate="print">
            <a:extLst>
              <a:ext uri="{BEBA8EAE-BF5A-486C-A8C5-ECC9F3942E4B}">
                <a14:imgProps xmlns:a14="http://schemas.microsoft.com/office/drawing/2010/main">
                  <a14:imgLayer r:embed="rId15">
                    <a14:imgEffect>
                      <a14:brightnessContrast bright="2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9301" y="116632"/>
            <a:ext cx="854050" cy="6480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Auf der gleichen Seite des Rechtecks liegende Ecken abrunden 11"/>
          <p:cNvSpPr/>
          <p:nvPr userDrawn="1"/>
        </p:nvSpPr>
        <p:spPr bwMode="auto">
          <a:xfrm rot="16200000" flipV="1">
            <a:off x="-67499" y="6597181"/>
            <a:ext cx="324037" cy="166812"/>
          </a:xfrm>
          <a:prstGeom prst="round2SameRect">
            <a:avLst/>
          </a:prstGeom>
          <a:solidFill>
            <a:srgbClr val="BAD9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de-DE" sz="2400" b="0" i="0" u="none" strike="noStrike" kern="1200" cap="none" spc="0" normalizeH="0" baseline="0" noProof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133991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57" r:id="rId8"/>
    <p:sldLayoutId id="2147483661" r:id="rId9"/>
    <p:sldLayoutId id="2147483674" r:id="rId10"/>
    <p:sldLayoutId id="2147483675" r:id="rId11"/>
    <p:sldLayoutId id="2147483676" r:id="rId12"/>
  </p:sldLayoutIdLst>
  <p:hf sldNum="0" hd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3921480-5A65-4983-84A9-E295889DD319}" type="datetimeFigureOut">
              <a:rPr kumimoji="0" lang="en-GB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16/12/2019</a:t>
            </a:fld>
            <a:endParaRPr kumimoji="0" lang="en-GB" sz="9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900" b="0" i="0" u="none" strike="noStrike" kern="1200" cap="none" spc="0" normalizeH="0" baseline="0" noProof="0" smtClean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69E5926-35E2-49ED-A9E2-234739C03F3A}" type="slidenum">
              <a:rPr kumimoji="0" lang="de-DE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‹Nr.›</a:t>
            </a:fld>
            <a:endParaRPr kumimoji="0" lang="de-DE" sz="900" b="0" i="0" u="none" strike="noStrike" kern="1200" cap="none" spc="0" normalizeH="0" baseline="0" noProof="0" smtClean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Abgerundetes Rechteck 6"/>
          <p:cNvSpPr/>
          <p:nvPr userDrawn="1"/>
        </p:nvSpPr>
        <p:spPr bwMode="auto">
          <a:xfrm>
            <a:off x="220675" y="6528093"/>
            <a:ext cx="912676" cy="300519"/>
          </a:xfrm>
          <a:prstGeom prst="roundRect">
            <a:avLst/>
          </a:prstGeom>
          <a:solidFill>
            <a:schemeClr val="bg1">
              <a:lumMod val="8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de-DE" sz="2400" b="0" i="0" u="none" strike="noStrike" kern="1200" cap="none" spc="0" normalizeH="0" baseline="0" noProof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Auf der gleichen Seite des Rechtecks liegende Ecken abrunden 7"/>
          <p:cNvSpPr/>
          <p:nvPr userDrawn="1"/>
        </p:nvSpPr>
        <p:spPr bwMode="auto">
          <a:xfrm rot="5400000" flipV="1">
            <a:off x="5003707" y="2697465"/>
            <a:ext cx="324037" cy="7956552"/>
          </a:xfrm>
          <a:prstGeom prst="round2SameRect">
            <a:avLst/>
          </a:prstGeom>
          <a:solidFill>
            <a:srgbClr val="BAD9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de-DE" sz="2400" b="0" i="0" u="none" strike="noStrike" kern="1200" cap="none" spc="0" normalizeH="0" baseline="0" noProof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Auf der gleichen Seite des Rechtecks liegende Ecken abrunden 8"/>
          <p:cNvSpPr/>
          <p:nvPr userDrawn="1"/>
        </p:nvSpPr>
        <p:spPr bwMode="auto">
          <a:xfrm rot="16200000" flipV="1">
            <a:off x="-227931" y="357264"/>
            <a:ext cx="648074" cy="166810"/>
          </a:xfrm>
          <a:prstGeom prst="round2SameRect">
            <a:avLst/>
          </a:prstGeom>
          <a:solidFill>
            <a:srgbClr val="BAD9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de-DE" sz="2400" b="0" i="0" u="none" strike="noStrike" kern="1200" cap="none" spc="0" normalizeH="0" baseline="0" noProof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Auf der gleichen Seite des Rechtecks liegende Ecken abrunden 9"/>
          <p:cNvSpPr/>
          <p:nvPr userDrawn="1"/>
        </p:nvSpPr>
        <p:spPr bwMode="auto">
          <a:xfrm rot="5400000" flipV="1">
            <a:off x="4841688" y="-3537606"/>
            <a:ext cx="648074" cy="7956550"/>
          </a:xfrm>
          <a:prstGeom prst="round2SameRect">
            <a:avLst>
              <a:gd name="adj1" fmla="val 7349"/>
              <a:gd name="adj2" fmla="val 0"/>
            </a:avLst>
          </a:prstGeom>
          <a:solidFill>
            <a:srgbClr val="BAD9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de-DE" sz="2400" b="0" i="0" u="none" strike="noStrike" kern="1200" cap="none" spc="0" normalizeH="0" baseline="0" noProof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1" name="Picture 2" descr="C:\Users\seoane_ant\NaSa\FSM4 Flyer\susana_logotype_cmyk_print_1200dpi-1.jpg"/>
          <p:cNvPicPr>
            <a:picLocks noChangeAspect="1" noChangeArrowheads="1"/>
          </p:cNvPicPr>
          <p:nvPr userDrawn="1"/>
        </p:nvPicPr>
        <p:blipFill>
          <a:blip r:embed="rId12" cstate="print">
            <a:extLst>
              <a:ext uri="{BEBA8EAE-BF5A-486C-A8C5-ECC9F3942E4B}">
                <a14:imgProps xmlns:a14="http://schemas.microsoft.com/office/drawing/2010/main">
                  <a14:imgLayer r:embed="rId13">
                    <a14:imgEffect>
                      <a14:brightnessContrast bright="2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9301" y="116632"/>
            <a:ext cx="854050" cy="6480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Auf der gleichen Seite des Rechtecks liegende Ecken abrunden 11"/>
          <p:cNvSpPr/>
          <p:nvPr userDrawn="1"/>
        </p:nvSpPr>
        <p:spPr bwMode="auto">
          <a:xfrm rot="16200000" flipV="1">
            <a:off x="-67499" y="6597181"/>
            <a:ext cx="324037" cy="166812"/>
          </a:xfrm>
          <a:prstGeom prst="round2SameRect">
            <a:avLst/>
          </a:prstGeom>
          <a:solidFill>
            <a:srgbClr val="BAD9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de-DE" sz="2400" b="0" i="0" u="none" strike="noStrike" kern="1200" cap="none" spc="0" normalizeH="0" baseline="0" noProof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742084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</p:sldLayoutIdLst>
  <p:hf sldNum="0" hd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feld 4"/>
          <p:cNvSpPr txBox="1"/>
          <p:nvPr/>
        </p:nvSpPr>
        <p:spPr bwMode="auto">
          <a:xfrm>
            <a:off x="1243013" y="1582738"/>
            <a:ext cx="6634162" cy="430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tIns="0" bIns="0" anchor="ctr"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GB" sz="2800" b="1" kern="0" dirty="0">
                <a:solidFill>
                  <a:prstClr val="black"/>
                </a:solidFill>
              </a:rPr>
              <a:t>2. Definition of Sustainable Sanitation</a:t>
            </a:r>
          </a:p>
        </p:txBody>
      </p:sp>
    </p:spTree>
    <p:extLst>
      <p:ext uri="{BB962C8B-B14F-4D97-AF65-F5344CB8AC3E}">
        <p14:creationId xmlns:p14="http://schemas.microsoft.com/office/powerpoint/2010/main" val="15890537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Inhaltsplatzhalt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altLang="en-US" dirty="0" smtClean="0"/>
              <a:t>The five sustainability criteria (according to SuSanA, 2008) are:</a:t>
            </a:r>
          </a:p>
          <a:p>
            <a:pPr marL="800100" lvl="1" indent="-342900">
              <a:buSzPct val="100000"/>
              <a:buFont typeface="Arial" pitchFamily="34" charset="0"/>
              <a:buAutoNum type="arabicPeriod"/>
            </a:pPr>
            <a:r>
              <a:rPr lang="en-GB" altLang="en-US" sz="2000" dirty="0" smtClean="0"/>
              <a:t>Health and hygiene</a:t>
            </a:r>
            <a:endParaRPr lang="de-DE" altLang="en-US" sz="2000" dirty="0" smtClean="0"/>
          </a:p>
          <a:p>
            <a:pPr marL="800100" lvl="1" indent="-342900">
              <a:buSzPct val="100000"/>
              <a:buFont typeface="Arial" pitchFamily="34" charset="0"/>
              <a:buAutoNum type="arabicPeriod"/>
            </a:pPr>
            <a:r>
              <a:rPr lang="en-GB" altLang="en-US" sz="2000" dirty="0" smtClean="0"/>
              <a:t>Environmental and natural resources</a:t>
            </a:r>
            <a:endParaRPr lang="de-DE" altLang="en-US" sz="2000" dirty="0" smtClean="0"/>
          </a:p>
          <a:p>
            <a:pPr marL="800100" lvl="1" indent="-342900">
              <a:buSzPct val="100000"/>
              <a:buFont typeface="Arial" pitchFamily="34" charset="0"/>
              <a:buAutoNum type="arabicPeriod"/>
            </a:pPr>
            <a:r>
              <a:rPr lang="en-GB" altLang="en-US" sz="2000" dirty="0" smtClean="0"/>
              <a:t>Technology and operation</a:t>
            </a:r>
            <a:endParaRPr lang="de-DE" altLang="en-US" sz="2000" dirty="0" smtClean="0"/>
          </a:p>
          <a:p>
            <a:pPr marL="800100" lvl="1" indent="-342900">
              <a:buSzPct val="100000"/>
              <a:buFont typeface="Arial" pitchFamily="34" charset="0"/>
              <a:buAutoNum type="arabicPeriod"/>
            </a:pPr>
            <a:r>
              <a:rPr lang="en-GB" altLang="en-US" sz="2000" dirty="0" smtClean="0"/>
              <a:t>Finance and economics</a:t>
            </a:r>
            <a:endParaRPr lang="de-DE" altLang="en-US" sz="2000" dirty="0" smtClean="0"/>
          </a:p>
          <a:p>
            <a:pPr marL="800100" lvl="1" indent="-342900">
              <a:buSzPct val="100000"/>
              <a:buFont typeface="Arial" pitchFamily="34" charset="0"/>
              <a:buAutoNum type="arabicPeriod"/>
            </a:pPr>
            <a:r>
              <a:rPr lang="en-GB" altLang="en-US" sz="2000" dirty="0" smtClean="0"/>
              <a:t>Socio-cultural and institutional</a:t>
            </a:r>
          </a:p>
          <a:p>
            <a:r>
              <a:rPr lang="en-US" altLang="en-US" dirty="0" smtClean="0"/>
              <a:t>Sustainable sanitation is key to make an investment in sanitation viable. </a:t>
            </a:r>
            <a:r>
              <a:rPr lang="nl-NL" altLang="en-US" dirty="0" err="1" smtClean="0"/>
              <a:t>However</a:t>
            </a:r>
            <a:r>
              <a:rPr lang="nl-NL" altLang="en-US" dirty="0" smtClean="0"/>
              <a:t>, </a:t>
            </a:r>
            <a:r>
              <a:rPr lang="nl-NL" altLang="en-US" dirty="0" err="1" smtClean="0"/>
              <a:t>there</a:t>
            </a:r>
            <a:r>
              <a:rPr lang="nl-NL" altLang="en-US" dirty="0" smtClean="0"/>
              <a:t> </a:t>
            </a:r>
            <a:r>
              <a:rPr lang="nl-NL" altLang="en-US" dirty="0"/>
              <a:t>is </a:t>
            </a:r>
            <a:r>
              <a:rPr lang="nl-NL" altLang="en-US" dirty="0" err="1"/>
              <a:t>probably</a:t>
            </a:r>
            <a:r>
              <a:rPr lang="nl-NL" altLang="en-US" dirty="0"/>
              <a:t> no system </a:t>
            </a:r>
            <a:r>
              <a:rPr lang="nl-NL" altLang="en-US" dirty="0" err="1"/>
              <a:t>which</a:t>
            </a:r>
            <a:r>
              <a:rPr lang="nl-NL" altLang="en-US" dirty="0"/>
              <a:t> is </a:t>
            </a:r>
            <a:r>
              <a:rPr lang="nl-NL" altLang="en-US" dirty="0" err="1"/>
              <a:t>absolutely</a:t>
            </a:r>
            <a:r>
              <a:rPr lang="nl-NL" altLang="en-US" dirty="0"/>
              <a:t> </a:t>
            </a:r>
            <a:r>
              <a:rPr lang="nl-NL" altLang="en-US" dirty="0" err="1"/>
              <a:t>sustainable</a:t>
            </a:r>
            <a:r>
              <a:rPr lang="nl-NL" altLang="en-US" dirty="0"/>
              <a:t>. The concept of </a:t>
            </a:r>
            <a:r>
              <a:rPr lang="nl-NL" altLang="en-US" dirty="0" err="1"/>
              <a:t>sustainability</a:t>
            </a:r>
            <a:r>
              <a:rPr lang="nl-NL" altLang="en-US" dirty="0"/>
              <a:t> is a vector (</a:t>
            </a:r>
            <a:r>
              <a:rPr lang="nl-NL" altLang="en-US" dirty="0" err="1"/>
              <a:t>direction</a:t>
            </a:r>
            <a:r>
              <a:rPr lang="nl-NL" altLang="en-US" dirty="0" smtClean="0"/>
              <a:t>).</a:t>
            </a:r>
            <a:endParaRPr lang="en-US" altLang="en-US" dirty="0" smtClean="0"/>
          </a:p>
          <a:p>
            <a:r>
              <a:rPr lang="en-GB" altLang="en-US" dirty="0" smtClean="0"/>
              <a:t>If sanitation projects are not properly addressing all of the 5 sustainability criteria, they will ultimately fail and make the investment a waste of money</a:t>
            </a:r>
            <a:r>
              <a:rPr lang="de-DE" altLang="en-US" dirty="0" smtClean="0"/>
              <a:t> </a:t>
            </a:r>
          </a:p>
          <a:p>
            <a:endParaRPr lang="de-DE" altLang="en-US" dirty="0" smtClean="0"/>
          </a:p>
        </p:txBody>
      </p:sp>
      <p:sp>
        <p:nvSpPr>
          <p:cNvPr id="14339" name="Textplatzhalter 7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>
              <a:buFont typeface="Times" charset="0"/>
              <a:buNone/>
            </a:pPr>
            <a:r>
              <a:rPr lang="de-DE" altLang="en-US" dirty="0" smtClean="0"/>
              <a:t>The </a:t>
            </a:r>
            <a:r>
              <a:rPr lang="de-DE" altLang="en-US" dirty="0" err="1" smtClean="0"/>
              <a:t>five</a:t>
            </a:r>
            <a:r>
              <a:rPr lang="de-DE" altLang="en-US" dirty="0" smtClean="0"/>
              <a:t> </a:t>
            </a:r>
            <a:r>
              <a:rPr lang="de-DE" altLang="en-US" dirty="0" err="1" smtClean="0"/>
              <a:t>sustainability</a:t>
            </a:r>
            <a:r>
              <a:rPr lang="de-DE" altLang="en-US" dirty="0" smtClean="0"/>
              <a:t> </a:t>
            </a:r>
            <a:r>
              <a:rPr lang="de-DE" altLang="en-US" dirty="0" err="1" smtClean="0"/>
              <a:t>criteria</a:t>
            </a:r>
            <a:endParaRPr lang="de-DE" altLang="en-US" dirty="0" smtClean="0"/>
          </a:p>
        </p:txBody>
      </p:sp>
      <p:sp>
        <p:nvSpPr>
          <p:cNvPr id="1434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2120900" y="115888"/>
            <a:ext cx="7023100" cy="936625"/>
          </a:xfrm>
        </p:spPr>
        <p:txBody>
          <a:bodyPr>
            <a:normAutofit fontScale="90000"/>
          </a:bodyPr>
          <a:lstStyle/>
          <a:p>
            <a:r>
              <a:rPr lang="de-DE" altLang="en-US" smtClean="0"/>
              <a:t/>
            </a:r>
            <a:br>
              <a:rPr lang="de-DE" altLang="en-US" smtClean="0"/>
            </a:br>
            <a:r>
              <a:rPr lang="de-DE" altLang="en-US" smtClean="0"/>
              <a:t/>
            </a:r>
            <a:br>
              <a:rPr lang="de-DE" altLang="en-US" smtClean="0"/>
            </a:br>
            <a:endParaRPr lang="de-DE" altLang="en-US" smtClean="0"/>
          </a:p>
        </p:txBody>
      </p:sp>
    </p:spTree>
    <p:extLst>
      <p:ext uri="{BB962C8B-B14F-4D97-AF65-F5344CB8AC3E}">
        <p14:creationId xmlns:p14="http://schemas.microsoft.com/office/powerpoint/2010/main" val="28829872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Zástupný symbol pro obsah 9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en-US" altLang="en-US" dirty="0" smtClean="0"/>
              <a:t>A sustainable sanitation system is one which: </a:t>
            </a:r>
          </a:p>
          <a:p>
            <a:r>
              <a:rPr lang="en-US" altLang="en-US" dirty="0" smtClean="0"/>
              <a:t>is economically viable,</a:t>
            </a:r>
          </a:p>
          <a:p>
            <a:r>
              <a:rPr lang="en-US" altLang="en-US" dirty="0" smtClean="0"/>
              <a:t>is socially acceptable,</a:t>
            </a:r>
          </a:p>
          <a:p>
            <a:r>
              <a:rPr lang="en-US" altLang="en-US" dirty="0" smtClean="0"/>
              <a:t>is technically and institutionally appropriate,</a:t>
            </a:r>
          </a:p>
          <a:p>
            <a:r>
              <a:rPr lang="en-US" altLang="en-US" dirty="0" smtClean="0"/>
              <a:t>protects the environment and natural resources</a:t>
            </a:r>
          </a:p>
          <a:p>
            <a:endParaRPr lang="de-DE" altLang="en-US" dirty="0" smtClean="0"/>
          </a:p>
          <a:p>
            <a:endParaRPr lang="en-US" altLang="en-US" dirty="0" smtClean="0"/>
          </a:p>
          <a:p>
            <a:endParaRPr lang="en-US" altLang="en-US" dirty="0" smtClean="0"/>
          </a:p>
          <a:p>
            <a:endParaRPr lang="en-US" altLang="en-US" dirty="0" smtClean="0"/>
          </a:p>
          <a:p>
            <a:endParaRPr lang="en-US" altLang="en-US" dirty="0" smtClean="0"/>
          </a:p>
          <a:p>
            <a:endParaRPr lang="en-US" altLang="en-US" dirty="0" smtClean="0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sz="quarter" idx="10"/>
          </p:nvPr>
        </p:nvSpPr>
        <p:spPr/>
        <p:txBody>
          <a:bodyPr/>
          <a:lstStyle/>
          <a:p>
            <a:pPr>
              <a:buFont typeface="Times" charset="0"/>
              <a:buNone/>
            </a:pPr>
            <a:r>
              <a:rPr lang="de-DE" altLang="en-US" dirty="0" smtClean="0"/>
              <a:t>Definition </a:t>
            </a:r>
            <a:r>
              <a:rPr lang="de-DE" altLang="en-US" dirty="0" err="1" smtClean="0"/>
              <a:t>of</a:t>
            </a:r>
            <a:r>
              <a:rPr lang="de-DE" altLang="en-US" dirty="0" smtClean="0"/>
              <a:t> „</a:t>
            </a:r>
            <a:r>
              <a:rPr lang="de-DE" altLang="en-US" dirty="0" err="1" smtClean="0"/>
              <a:t>sustainable</a:t>
            </a:r>
            <a:r>
              <a:rPr lang="de-DE" altLang="en-US" dirty="0" smtClean="0"/>
              <a:t> </a:t>
            </a:r>
            <a:r>
              <a:rPr lang="de-DE" altLang="en-US" dirty="0" err="1" smtClean="0"/>
              <a:t>sanitation</a:t>
            </a:r>
            <a:r>
              <a:rPr lang="de-DE" altLang="en-US" dirty="0" smtClean="0"/>
              <a:t>“ </a:t>
            </a:r>
            <a:endParaRPr lang="en-US" altLang="en-US" dirty="0" smtClean="0"/>
          </a:p>
        </p:txBody>
      </p:sp>
      <p:sp>
        <p:nvSpPr>
          <p:cNvPr id="1536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2120900" y="115888"/>
            <a:ext cx="7023100" cy="936625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de-DE" altLang="en-US" sz="2400" smtClean="0"/>
              <a:t/>
            </a:r>
            <a:br>
              <a:rPr lang="de-DE" altLang="en-US" sz="2400" smtClean="0"/>
            </a:br>
            <a:r>
              <a:rPr lang="de-DE" altLang="en-US" sz="2400" smtClean="0"/>
              <a:t/>
            </a:r>
            <a:br>
              <a:rPr lang="de-DE" altLang="en-US" sz="2400" smtClean="0"/>
            </a:br>
            <a:endParaRPr lang="de-DE" altLang="en-US" sz="2400" smtClean="0"/>
          </a:p>
        </p:txBody>
      </p:sp>
      <p:sp>
        <p:nvSpPr>
          <p:cNvPr id="15365" name="Text Box 5"/>
          <p:cNvSpPr txBox="1">
            <a:spLocks noChangeArrowheads="1"/>
          </p:cNvSpPr>
          <p:nvPr/>
        </p:nvSpPr>
        <p:spPr bwMode="auto">
          <a:xfrm>
            <a:off x="1187625" y="5788863"/>
            <a:ext cx="6884034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ts val="300"/>
              </a:spcBef>
              <a:spcAft>
                <a:spcPts val="300"/>
              </a:spcAft>
              <a:buClr>
                <a:schemeClr val="folHlink"/>
              </a:buClr>
              <a:buSzPct val="120000"/>
              <a:buFont typeface="Times" charset="0"/>
              <a:buChar char="•"/>
              <a:defRPr sz="2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ts val="300"/>
              </a:spcBef>
              <a:spcAft>
                <a:spcPts val="300"/>
              </a:spcAft>
              <a:buClr>
                <a:schemeClr val="folHlink"/>
              </a:buClr>
              <a:buSzPct val="120000"/>
              <a:buFont typeface="Times" charset="0"/>
              <a:buChar char="•"/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ts val="300"/>
              </a:spcBef>
              <a:spcAft>
                <a:spcPts val="300"/>
              </a:spcAft>
              <a:buClr>
                <a:srgbClr val="99CC00"/>
              </a:buClr>
              <a:buSzPct val="120000"/>
              <a:buFont typeface="Times" charset="0"/>
              <a:buChar char="•"/>
              <a:defRPr sz="16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ts val="300"/>
              </a:spcBef>
              <a:spcAft>
                <a:spcPts val="300"/>
              </a:spcAft>
              <a:buClr>
                <a:srgbClr val="99CC00"/>
              </a:buClr>
              <a:buSzPct val="120000"/>
              <a:buFont typeface="Times" charset="0"/>
              <a:buChar char="•"/>
              <a:defRPr sz="1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ts val="300"/>
              </a:spcBef>
              <a:spcAft>
                <a:spcPts val="300"/>
              </a:spcAft>
              <a:buClr>
                <a:srgbClr val="99CC00"/>
              </a:buClr>
              <a:buSzPct val="120000"/>
              <a:buFont typeface="Times" charset="0"/>
              <a:buChar char="•"/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ts val="300"/>
              </a:spcBef>
              <a:spcAft>
                <a:spcPts val="300"/>
              </a:spcAft>
              <a:buClr>
                <a:srgbClr val="99CC00"/>
              </a:buClr>
              <a:buSzPct val="120000"/>
              <a:buFont typeface="Times" charset="0"/>
              <a:buChar char="•"/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ts val="300"/>
              </a:spcBef>
              <a:spcAft>
                <a:spcPts val="300"/>
              </a:spcAft>
              <a:buClr>
                <a:srgbClr val="99CC00"/>
              </a:buClr>
              <a:buSzPct val="120000"/>
              <a:buFont typeface="Times" charset="0"/>
              <a:buChar char="•"/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ts val="300"/>
              </a:spcBef>
              <a:spcAft>
                <a:spcPts val="300"/>
              </a:spcAft>
              <a:buClr>
                <a:srgbClr val="99CC00"/>
              </a:buClr>
              <a:buSzPct val="120000"/>
              <a:buFont typeface="Times" charset="0"/>
              <a:buChar char="•"/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ts val="300"/>
              </a:spcBef>
              <a:spcAft>
                <a:spcPts val="300"/>
              </a:spcAft>
              <a:buClr>
                <a:srgbClr val="99CC00"/>
              </a:buClr>
              <a:buSzPct val="120000"/>
              <a:buFont typeface="Times" charset="0"/>
              <a:buChar char="•"/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just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C80F0F"/>
              </a:buClr>
              <a:buSzTx/>
              <a:buFont typeface="Wingdings" pitchFamily="2" charset="2"/>
              <a:buNone/>
            </a:pPr>
            <a:r>
              <a:rPr lang="en-US" altLang="en-US" sz="1000" dirty="0" smtClean="0">
                <a:solidFill>
                  <a:prstClr val="black"/>
                </a:solidFill>
              </a:rPr>
              <a:t>Source: Vision document 1 of Sustainable Sanitation Alliance “Towards more sustainable sanitation solutions” (2008), Vision document 2 of Sustainable Sanitation Alliance “Contribution of sustainable sanitation to the Agenda 2030 for sustainable development” (2017).</a:t>
            </a:r>
          </a:p>
          <a:p>
            <a:pPr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C80F0F"/>
              </a:buClr>
              <a:buSzTx/>
              <a:buFont typeface="Wingdings" pitchFamily="2" charset="2"/>
              <a:buNone/>
            </a:pPr>
            <a:r>
              <a:rPr lang="en-US" altLang="en-US" sz="1000" dirty="0">
                <a:solidFill>
                  <a:prstClr val="black"/>
                </a:solidFill>
              </a:rPr>
              <a:t>	</a:t>
            </a:r>
            <a:endParaRPr lang="en-US" altLang="en-US" sz="1000" dirty="0" smtClean="0">
              <a:solidFill>
                <a:prstClr val="black"/>
              </a:solidFill>
            </a:endParaRP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lang="de-DE" altLang="en-US" sz="1000" dirty="0" smtClean="0">
              <a:solidFill>
                <a:srgbClr val="9999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93993412"/>
      </p:ext>
    </p:extLst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176</Words>
  <Application>Microsoft Office PowerPoint</Application>
  <PresentationFormat>Bildschirmpräsentation (4:3)</PresentationFormat>
  <Paragraphs>25</Paragraphs>
  <Slides>3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6</vt:i4>
      </vt:variant>
      <vt:variant>
        <vt:lpstr>Design</vt:lpstr>
      </vt:variant>
      <vt:variant>
        <vt:i4>2</vt:i4>
      </vt:variant>
      <vt:variant>
        <vt:lpstr>Folientitel</vt:lpstr>
      </vt:variant>
      <vt:variant>
        <vt:i4>3</vt:i4>
      </vt:variant>
    </vt:vector>
  </HeadingPairs>
  <TitlesOfParts>
    <vt:vector size="11" baseType="lpstr">
      <vt:lpstr>ＭＳ Ｐゴシック</vt:lpstr>
      <vt:lpstr>Arial</vt:lpstr>
      <vt:lpstr>Calibri</vt:lpstr>
      <vt:lpstr>Calibri Light</vt:lpstr>
      <vt:lpstr>Times</vt:lpstr>
      <vt:lpstr>Wingdings</vt:lpstr>
      <vt:lpstr>Office</vt:lpstr>
      <vt:lpstr>1_Office</vt:lpstr>
      <vt:lpstr>PowerPoint-Präsentation</vt:lpstr>
      <vt:lpstr>  </vt:lpstr>
      <vt:lpstr>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Huber, Magdalena GIZ</dc:creator>
  <cp:lastModifiedBy>Dworak, Hans Christian GIZ</cp:lastModifiedBy>
  <cp:revision>127</cp:revision>
  <dcterms:modified xsi:type="dcterms:W3CDTF">2019-12-16T09:17:07Z</dcterms:modified>
</cp:coreProperties>
</file>